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2" r:id="rId2"/>
    <p:sldMasterId id="2147483675" r:id="rId3"/>
    <p:sldMasterId id="2147483687" r:id="rId4"/>
    <p:sldMasterId id="2147483701" r:id="rId5"/>
    <p:sldMasterId id="2147483717" r:id="rId6"/>
  </p:sldMasterIdLst>
  <p:notesMasterIdLst>
    <p:notesMasterId r:id="rId52"/>
  </p:notesMasterIdLst>
  <p:handoutMasterIdLst>
    <p:handoutMasterId r:id="rId53"/>
  </p:handoutMasterIdLst>
  <p:sldIdLst>
    <p:sldId id="461" r:id="rId7"/>
    <p:sldId id="463" r:id="rId8"/>
    <p:sldId id="484" r:id="rId9"/>
    <p:sldId id="564" r:id="rId10"/>
    <p:sldId id="546" r:id="rId11"/>
    <p:sldId id="547" r:id="rId12"/>
    <p:sldId id="574" r:id="rId13"/>
    <p:sldId id="492" r:id="rId14"/>
    <p:sldId id="541" r:id="rId15"/>
    <p:sldId id="544" r:id="rId16"/>
    <p:sldId id="523" r:id="rId17"/>
    <p:sldId id="524" r:id="rId18"/>
    <p:sldId id="567" r:id="rId19"/>
    <p:sldId id="569" r:id="rId20"/>
    <p:sldId id="555" r:id="rId21"/>
    <p:sldId id="556" r:id="rId22"/>
    <p:sldId id="543" r:id="rId23"/>
    <p:sldId id="558" r:id="rId24"/>
    <p:sldId id="537" r:id="rId25"/>
    <p:sldId id="549" r:id="rId26"/>
    <p:sldId id="560" r:id="rId27"/>
    <p:sldId id="552" r:id="rId28"/>
    <p:sldId id="563" r:id="rId29"/>
    <p:sldId id="561" r:id="rId30"/>
    <p:sldId id="580" r:id="rId31"/>
    <p:sldId id="581" r:id="rId32"/>
    <p:sldId id="579" r:id="rId33"/>
    <p:sldId id="575" r:id="rId34"/>
    <p:sldId id="576" r:id="rId35"/>
    <p:sldId id="578" r:id="rId36"/>
    <p:sldId id="577" r:id="rId37"/>
    <p:sldId id="582" r:id="rId38"/>
    <p:sldId id="562" r:id="rId39"/>
    <p:sldId id="559" r:id="rId40"/>
    <p:sldId id="566" r:id="rId41"/>
    <p:sldId id="568" r:id="rId42"/>
    <p:sldId id="527" r:id="rId43"/>
    <p:sldId id="557" r:id="rId44"/>
    <p:sldId id="572" r:id="rId45"/>
    <p:sldId id="573" r:id="rId46"/>
    <p:sldId id="554" r:id="rId47"/>
    <p:sldId id="531" r:id="rId48"/>
    <p:sldId id="553" r:id="rId49"/>
    <p:sldId id="479" r:id="rId50"/>
    <p:sldId id="480" r:id="rId51"/>
  </p:sldIdLst>
  <p:sldSz cx="9144000" cy="6858000" type="letter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  <a:srgbClr val="000000"/>
    <a:srgbClr val="FFFC00"/>
    <a:srgbClr val="FF0000"/>
    <a:srgbClr val="FF6699"/>
    <a:srgbClr val="990000"/>
    <a:srgbClr val="2E0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601DB-1441-46BE-BAA8-083D9051B3EF}" v="16" dt="2023-11-09T02:41:14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3" autoAdjust="0"/>
    <p:restoredTop sz="91735" autoAdjust="0"/>
  </p:normalViewPr>
  <p:slideViewPr>
    <p:cSldViewPr>
      <p:cViewPr varScale="1">
        <p:scale>
          <a:sx n="88" d="100"/>
          <a:sy n="88" d="100"/>
        </p:scale>
        <p:origin x="632" y="60"/>
      </p:cViewPr>
      <p:guideLst>
        <p:guide orient="horz" pos="3504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notesViewPr>
    <p:cSldViewPr>
      <p:cViewPr varScale="1">
        <p:scale>
          <a:sx n="49" d="100"/>
          <a:sy n="49" d="100"/>
        </p:scale>
        <p:origin x="2952" y="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Massa" userId="5d9f202486148b73" providerId="LiveId" clId="{26A601DB-1441-46BE-BAA8-083D9051B3EF}"/>
    <pc:docChg chg="undo custSel addSld delSld modSld sldOrd">
      <pc:chgData name="Marcel Massa" userId="5d9f202486148b73" providerId="LiveId" clId="{26A601DB-1441-46BE-BAA8-083D9051B3EF}" dt="2023-11-09T02:44:00.779" v="1073" actId="1076"/>
      <pc:docMkLst>
        <pc:docMk/>
      </pc:docMkLst>
      <pc:sldChg chg="delSp mod">
        <pc:chgData name="Marcel Massa" userId="5d9f202486148b73" providerId="LiveId" clId="{26A601DB-1441-46BE-BAA8-083D9051B3EF}" dt="2023-11-08T23:10:15.877" v="321" actId="478"/>
        <pc:sldMkLst>
          <pc:docMk/>
          <pc:sldMk cId="23188661" sldId="479"/>
        </pc:sldMkLst>
        <pc:spChg chg="del">
          <ac:chgData name="Marcel Massa" userId="5d9f202486148b73" providerId="LiveId" clId="{26A601DB-1441-46BE-BAA8-083D9051B3EF}" dt="2023-11-08T23:10:15.877" v="321" actId="478"/>
          <ac:spMkLst>
            <pc:docMk/>
            <pc:sldMk cId="23188661" sldId="479"/>
            <ac:spMk id="22" creationId="{00000000-0000-0000-0000-000000000000}"/>
          </ac:spMkLst>
        </pc:spChg>
      </pc:sldChg>
      <pc:sldChg chg="modSp mod">
        <pc:chgData name="Marcel Massa" userId="5d9f202486148b73" providerId="LiveId" clId="{26A601DB-1441-46BE-BAA8-083D9051B3EF}" dt="2023-11-04T13:31:52.644" v="10" actId="14100"/>
        <pc:sldMkLst>
          <pc:docMk/>
          <pc:sldMk cId="1404834279" sldId="484"/>
        </pc:sldMkLst>
        <pc:spChg chg="mod">
          <ac:chgData name="Marcel Massa" userId="5d9f202486148b73" providerId="LiveId" clId="{26A601DB-1441-46BE-BAA8-083D9051B3EF}" dt="2023-11-04T13:31:44.103" v="9" actId="790"/>
          <ac:spMkLst>
            <pc:docMk/>
            <pc:sldMk cId="1404834279" sldId="484"/>
            <ac:spMk id="16" creationId="{00000000-0000-0000-0000-000000000000}"/>
          </ac:spMkLst>
        </pc:spChg>
        <pc:spChg chg="mod">
          <ac:chgData name="Marcel Massa" userId="5d9f202486148b73" providerId="LiveId" clId="{26A601DB-1441-46BE-BAA8-083D9051B3EF}" dt="2023-11-04T13:31:52.644" v="10" actId="14100"/>
          <ac:spMkLst>
            <pc:docMk/>
            <pc:sldMk cId="1404834279" sldId="484"/>
            <ac:spMk id="19" creationId="{00000000-0000-0000-0000-000000000000}"/>
          </ac:spMkLst>
        </pc:spChg>
      </pc:sldChg>
      <pc:sldChg chg="modSp mod">
        <pc:chgData name="Marcel Massa" userId="5d9f202486148b73" providerId="LiveId" clId="{26A601DB-1441-46BE-BAA8-083D9051B3EF}" dt="2023-11-04T17:19:49.470" v="295" actId="20577"/>
        <pc:sldMkLst>
          <pc:docMk/>
          <pc:sldMk cId="609168390" sldId="527"/>
        </pc:sldMkLst>
        <pc:spChg chg="mod">
          <ac:chgData name="Marcel Massa" userId="5d9f202486148b73" providerId="LiveId" clId="{26A601DB-1441-46BE-BAA8-083D9051B3EF}" dt="2023-11-04T17:19:49.470" v="295" actId="20577"/>
          <ac:spMkLst>
            <pc:docMk/>
            <pc:sldMk cId="609168390" sldId="527"/>
            <ac:spMk id="6" creationId="{7466C07D-00EF-42DC-8C9A-38B7F9A4EAFA}"/>
          </ac:spMkLst>
        </pc:spChg>
      </pc:sldChg>
      <pc:sldChg chg="modSp mod">
        <pc:chgData name="Marcel Massa" userId="5d9f202486148b73" providerId="LiveId" clId="{26A601DB-1441-46BE-BAA8-083D9051B3EF}" dt="2023-11-08T23:10:30.369" v="324" actId="14100"/>
        <pc:sldMkLst>
          <pc:docMk/>
          <pc:sldMk cId="1753157390" sldId="531"/>
        </pc:sldMkLst>
        <pc:spChg chg="mod">
          <ac:chgData name="Marcel Massa" userId="5d9f202486148b73" providerId="LiveId" clId="{26A601DB-1441-46BE-BAA8-083D9051B3EF}" dt="2023-11-08T23:10:30.369" v="324" actId="14100"/>
          <ac:spMkLst>
            <pc:docMk/>
            <pc:sldMk cId="1753157390" sldId="531"/>
            <ac:spMk id="8" creationId="{D4E550B3-8AAF-4CEC-9867-82E9DFE4CE99}"/>
          </ac:spMkLst>
        </pc:spChg>
      </pc:sldChg>
      <pc:sldChg chg="addSp delSp modSp mod">
        <pc:chgData name="Marcel Massa" userId="5d9f202486148b73" providerId="LiveId" clId="{26A601DB-1441-46BE-BAA8-083D9051B3EF}" dt="2023-11-04T13:33:24.741" v="93" actId="1076"/>
        <pc:sldMkLst>
          <pc:docMk/>
          <pc:sldMk cId="1891092269" sldId="546"/>
        </pc:sldMkLst>
        <pc:spChg chg="del">
          <ac:chgData name="Marcel Massa" userId="5d9f202486148b73" providerId="LiveId" clId="{26A601DB-1441-46BE-BAA8-083D9051B3EF}" dt="2023-11-04T13:33:02.232" v="50" actId="478"/>
          <ac:spMkLst>
            <pc:docMk/>
            <pc:sldMk cId="1891092269" sldId="546"/>
            <ac:spMk id="2" creationId="{00000000-0000-0000-0000-000000000000}"/>
          </ac:spMkLst>
        </pc:spChg>
        <pc:spChg chg="add mod">
          <ac:chgData name="Marcel Massa" userId="5d9f202486148b73" providerId="LiveId" clId="{26A601DB-1441-46BE-BAA8-083D9051B3EF}" dt="2023-11-04T13:33:24.741" v="93" actId="1076"/>
          <ac:spMkLst>
            <pc:docMk/>
            <pc:sldMk cId="1891092269" sldId="546"/>
            <ac:spMk id="3" creationId="{1292DE50-F4B5-2D0B-C577-E792BA48F052}"/>
          </ac:spMkLst>
        </pc:spChg>
        <pc:spChg chg="add mod">
          <ac:chgData name="Marcel Massa" userId="5d9f202486148b73" providerId="LiveId" clId="{26A601DB-1441-46BE-BAA8-083D9051B3EF}" dt="2023-11-04T13:33:03.042" v="51"/>
          <ac:spMkLst>
            <pc:docMk/>
            <pc:sldMk cId="1891092269" sldId="546"/>
            <ac:spMk id="7" creationId="{3538D5F1-C254-718F-F675-E30F77F54FA9}"/>
          </ac:spMkLst>
        </pc:spChg>
        <pc:spChg chg="del">
          <ac:chgData name="Marcel Massa" userId="5d9f202486148b73" providerId="LiveId" clId="{26A601DB-1441-46BE-BAA8-083D9051B3EF}" dt="2023-11-04T13:33:02.232" v="50" actId="478"/>
          <ac:spMkLst>
            <pc:docMk/>
            <pc:sldMk cId="1891092269" sldId="546"/>
            <ac:spMk id="19" creationId="{00000000-0000-0000-0000-000000000000}"/>
          </ac:spMkLst>
        </pc:spChg>
      </pc:sldChg>
      <pc:sldChg chg="modSp del mod ord">
        <pc:chgData name="Marcel Massa" userId="5d9f202486148b73" providerId="LiveId" clId="{26A601DB-1441-46BE-BAA8-083D9051B3EF}" dt="2023-11-08T23:17:50.484" v="386" actId="47"/>
        <pc:sldMkLst>
          <pc:docMk/>
          <pc:sldMk cId="3850645893" sldId="550"/>
        </pc:sldMkLst>
        <pc:picChg chg="mod">
          <ac:chgData name="Marcel Massa" userId="5d9f202486148b73" providerId="LiveId" clId="{26A601DB-1441-46BE-BAA8-083D9051B3EF}" dt="2023-11-08T23:17:37.872" v="383" actId="1076"/>
          <ac:picMkLst>
            <pc:docMk/>
            <pc:sldMk cId="3850645893" sldId="550"/>
            <ac:picMk id="12" creationId="{00000000-0000-0000-0000-000000000000}"/>
          </ac:picMkLst>
        </pc:picChg>
      </pc:sldChg>
      <pc:sldChg chg="modSp mod">
        <pc:chgData name="Marcel Massa" userId="5d9f202486148b73" providerId="LiveId" clId="{26A601DB-1441-46BE-BAA8-083D9051B3EF}" dt="2023-11-08T23:10:03.098" v="320" actId="1076"/>
        <pc:sldMkLst>
          <pc:docMk/>
          <pc:sldMk cId="2500985136" sldId="553"/>
        </pc:sldMkLst>
        <pc:spChg chg="mod">
          <ac:chgData name="Marcel Massa" userId="5d9f202486148b73" providerId="LiveId" clId="{26A601DB-1441-46BE-BAA8-083D9051B3EF}" dt="2023-11-08T23:10:03.098" v="320" actId="1076"/>
          <ac:spMkLst>
            <pc:docMk/>
            <pc:sldMk cId="2500985136" sldId="553"/>
            <ac:spMk id="5" creationId="{00000000-0000-0000-0000-000000000000}"/>
          </ac:spMkLst>
        </pc:spChg>
      </pc:sldChg>
      <pc:sldChg chg="modSp mod">
        <pc:chgData name="Marcel Massa" userId="5d9f202486148b73" providerId="LiveId" clId="{26A601DB-1441-46BE-BAA8-083D9051B3EF}" dt="2023-11-08T22:44:55.909" v="310" actId="33524"/>
        <pc:sldMkLst>
          <pc:docMk/>
          <pc:sldMk cId="2457794622" sldId="557"/>
        </pc:sldMkLst>
        <pc:spChg chg="mod">
          <ac:chgData name="Marcel Massa" userId="5d9f202486148b73" providerId="LiveId" clId="{26A601DB-1441-46BE-BAA8-083D9051B3EF}" dt="2023-11-08T22:44:55.909" v="310" actId="33524"/>
          <ac:spMkLst>
            <pc:docMk/>
            <pc:sldMk cId="2457794622" sldId="557"/>
            <ac:spMk id="10" creationId="{00000000-0000-0000-0000-000000000000}"/>
          </ac:spMkLst>
        </pc:spChg>
      </pc:sldChg>
      <pc:sldChg chg="modSp mod ord">
        <pc:chgData name="Marcel Massa" userId="5d9f202486148b73" providerId="LiveId" clId="{26A601DB-1441-46BE-BAA8-083D9051B3EF}" dt="2023-11-08T22:44:16.797" v="309"/>
        <pc:sldMkLst>
          <pc:docMk/>
          <pc:sldMk cId="2003170643" sldId="559"/>
        </pc:sldMkLst>
        <pc:picChg chg="mod">
          <ac:chgData name="Marcel Massa" userId="5d9f202486148b73" providerId="LiveId" clId="{26A601DB-1441-46BE-BAA8-083D9051B3EF}" dt="2023-11-04T18:21:20.153" v="298" actId="14100"/>
          <ac:picMkLst>
            <pc:docMk/>
            <pc:sldMk cId="2003170643" sldId="559"/>
            <ac:picMk id="3" creationId="{00000000-0000-0000-0000-000000000000}"/>
          </ac:picMkLst>
        </pc:picChg>
      </pc:sldChg>
      <pc:sldChg chg="modSp mod">
        <pc:chgData name="Marcel Massa" userId="5d9f202486148b73" providerId="LiveId" clId="{26A601DB-1441-46BE-BAA8-083D9051B3EF}" dt="2023-11-04T18:22:14.344" v="299" actId="113"/>
        <pc:sldMkLst>
          <pc:docMk/>
          <pc:sldMk cId="4190904916" sldId="560"/>
        </pc:sldMkLst>
        <pc:spChg chg="mod">
          <ac:chgData name="Marcel Massa" userId="5d9f202486148b73" providerId="LiveId" clId="{26A601DB-1441-46BE-BAA8-083D9051B3EF}" dt="2023-11-04T18:22:14.344" v="299" actId="113"/>
          <ac:spMkLst>
            <pc:docMk/>
            <pc:sldMk cId="4190904916" sldId="560"/>
            <ac:spMk id="2" creationId="{00000000-0000-0000-0000-000000000000}"/>
          </ac:spMkLst>
        </pc:spChg>
      </pc:sldChg>
      <pc:sldChg chg="addSp delSp modSp mod ord">
        <pc:chgData name="Marcel Massa" userId="5d9f202486148b73" providerId="LiveId" clId="{26A601DB-1441-46BE-BAA8-083D9051B3EF}" dt="2023-11-09T01:52:33.559" v="906" actId="1582"/>
        <pc:sldMkLst>
          <pc:docMk/>
          <pc:sldMk cId="1725619601" sldId="561"/>
        </pc:sldMkLst>
        <pc:spChg chg="add mod">
          <ac:chgData name="Marcel Massa" userId="5d9f202486148b73" providerId="LiveId" clId="{26A601DB-1441-46BE-BAA8-083D9051B3EF}" dt="2023-11-09T01:41:59.932" v="781" actId="20577"/>
          <ac:spMkLst>
            <pc:docMk/>
            <pc:sldMk cId="1725619601" sldId="561"/>
            <ac:spMk id="2" creationId="{13DCDE6C-6FC6-D307-F813-ADF4123A9359}"/>
          </ac:spMkLst>
        </pc:spChg>
        <pc:spChg chg="del mod">
          <ac:chgData name="Marcel Massa" userId="5d9f202486148b73" providerId="LiveId" clId="{26A601DB-1441-46BE-BAA8-083D9051B3EF}" dt="2023-11-09T01:39:02.578" v="764" actId="478"/>
          <ac:spMkLst>
            <pc:docMk/>
            <pc:sldMk cId="1725619601" sldId="561"/>
            <ac:spMk id="3" creationId="{00000000-0000-0000-0000-000000000000}"/>
          </ac:spMkLst>
        </pc:spChg>
        <pc:spChg chg="del mod">
          <ac:chgData name="Marcel Massa" userId="5d9f202486148b73" providerId="LiveId" clId="{26A601DB-1441-46BE-BAA8-083D9051B3EF}" dt="2023-11-09T01:39:03.811" v="765" actId="478"/>
          <ac:spMkLst>
            <pc:docMk/>
            <pc:sldMk cId="1725619601" sldId="561"/>
            <ac:spMk id="4" creationId="{00000000-0000-0000-0000-000000000000}"/>
          </ac:spMkLst>
        </pc:spChg>
        <pc:spChg chg="del mod">
          <ac:chgData name="Marcel Massa" userId="5d9f202486148b73" providerId="LiveId" clId="{26A601DB-1441-46BE-BAA8-083D9051B3EF}" dt="2023-11-09T01:39:07.354" v="767" actId="478"/>
          <ac:spMkLst>
            <pc:docMk/>
            <pc:sldMk cId="1725619601" sldId="561"/>
            <ac:spMk id="5" creationId="{00000000-0000-0000-0000-000000000000}"/>
          </ac:spMkLst>
        </pc:spChg>
        <pc:spChg chg="add mod">
          <ac:chgData name="Marcel Massa" userId="5d9f202486148b73" providerId="LiveId" clId="{26A601DB-1441-46BE-BAA8-083D9051B3EF}" dt="2023-11-04T15:09:59.842" v="105"/>
          <ac:spMkLst>
            <pc:docMk/>
            <pc:sldMk cId="1725619601" sldId="561"/>
            <ac:spMk id="7" creationId="{F2AD8E18-9120-1528-FD8D-31122997C9A8}"/>
          </ac:spMkLst>
        </pc:spChg>
        <pc:spChg chg="add del mod">
          <ac:chgData name="Marcel Massa" userId="5d9f202486148b73" providerId="LiveId" clId="{26A601DB-1441-46BE-BAA8-083D9051B3EF}" dt="2023-11-09T01:42:17.100" v="800" actId="478"/>
          <ac:spMkLst>
            <pc:docMk/>
            <pc:sldMk cId="1725619601" sldId="561"/>
            <ac:spMk id="8" creationId="{4E01C9ED-A125-9D46-7285-DAA184971561}"/>
          </ac:spMkLst>
        </pc:spChg>
        <pc:spChg chg="add mod">
          <ac:chgData name="Marcel Massa" userId="5d9f202486148b73" providerId="LiveId" clId="{26A601DB-1441-46BE-BAA8-083D9051B3EF}" dt="2023-11-09T01:51:08.958" v="869" actId="113"/>
          <ac:spMkLst>
            <pc:docMk/>
            <pc:sldMk cId="1725619601" sldId="561"/>
            <ac:spMk id="10" creationId="{70A31A1A-111A-DD2C-93F7-A81A0E6BB640}"/>
          </ac:spMkLst>
        </pc:spChg>
        <pc:spChg chg="del">
          <ac:chgData name="Marcel Massa" userId="5d9f202486148b73" providerId="LiveId" clId="{26A601DB-1441-46BE-BAA8-083D9051B3EF}" dt="2023-11-04T15:09:59.042" v="104" actId="478"/>
          <ac:spMkLst>
            <pc:docMk/>
            <pc:sldMk cId="1725619601" sldId="561"/>
            <ac:spMk id="11" creationId="{00000000-0000-0000-0000-000000000000}"/>
          </ac:spMkLst>
        </pc:spChg>
        <pc:spChg chg="del">
          <ac:chgData name="Marcel Massa" userId="5d9f202486148b73" providerId="LiveId" clId="{26A601DB-1441-46BE-BAA8-083D9051B3EF}" dt="2023-11-04T15:09:59.042" v="104" actId="478"/>
          <ac:spMkLst>
            <pc:docMk/>
            <pc:sldMk cId="1725619601" sldId="561"/>
            <ac:spMk id="19" creationId="{00000000-0000-0000-0000-000000000000}"/>
          </ac:spMkLst>
        </pc:spChg>
        <pc:spChg chg="add mod">
          <ac:chgData name="Marcel Massa" userId="5d9f202486148b73" providerId="LiveId" clId="{26A601DB-1441-46BE-BAA8-083D9051B3EF}" dt="2023-11-09T01:52:33.559" v="906" actId="1582"/>
          <ac:spMkLst>
            <pc:docMk/>
            <pc:sldMk cId="1725619601" sldId="561"/>
            <ac:spMk id="24" creationId="{2BA2ADB0-BA05-DDE5-958B-672053CE1D19}"/>
          </ac:spMkLst>
        </pc:spChg>
        <pc:picChg chg="del mod">
          <ac:chgData name="Marcel Massa" userId="5d9f202486148b73" providerId="LiveId" clId="{26A601DB-1441-46BE-BAA8-083D9051B3EF}" dt="2023-11-09T01:39:04.603" v="766" actId="478"/>
          <ac:picMkLst>
            <pc:docMk/>
            <pc:sldMk cId="1725619601" sldId="561"/>
            <ac:picMk id="6" creationId="{00000000-0000-0000-0000-000000000000}"/>
          </ac:picMkLst>
        </pc:picChg>
        <pc:picChg chg="add del mod">
          <ac:chgData name="Marcel Massa" userId="5d9f202486148b73" providerId="LiveId" clId="{26A601DB-1441-46BE-BAA8-083D9051B3EF}" dt="2023-11-09T01:44:49.789" v="847" actId="478"/>
          <ac:picMkLst>
            <pc:docMk/>
            <pc:sldMk cId="1725619601" sldId="561"/>
            <ac:picMk id="12" creationId="{A9F67CEB-81B0-DE30-4D2C-2C646177703A}"/>
          </ac:picMkLst>
        </pc:picChg>
        <pc:picChg chg="add mod">
          <ac:chgData name="Marcel Massa" userId="5d9f202486148b73" providerId="LiveId" clId="{26A601DB-1441-46BE-BAA8-083D9051B3EF}" dt="2023-11-09T01:46:43.111" v="857" actId="1076"/>
          <ac:picMkLst>
            <pc:docMk/>
            <pc:sldMk cId="1725619601" sldId="561"/>
            <ac:picMk id="14" creationId="{455E2212-737C-41BE-185D-CEE440357757}"/>
          </ac:picMkLst>
        </pc:picChg>
        <pc:picChg chg="add mod">
          <ac:chgData name="Marcel Massa" userId="5d9f202486148b73" providerId="LiveId" clId="{26A601DB-1441-46BE-BAA8-083D9051B3EF}" dt="2023-11-09T01:46:56.622" v="862" actId="1076"/>
          <ac:picMkLst>
            <pc:docMk/>
            <pc:sldMk cId="1725619601" sldId="561"/>
            <ac:picMk id="19" creationId="{FFAE0E3C-C765-8032-397B-C7D2561C16F0}"/>
          </ac:picMkLst>
        </pc:picChg>
        <pc:picChg chg="add mod">
          <ac:chgData name="Marcel Massa" userId="5d9f202486148b73" providerId="LiveId" clId="{26A601DB-1441-46BE-BAA8-083D9051B3EF}" dt="2023-11-09T01:51:05.191" v="868" actId="1076"/>
          <ac:picMkLst>
            <pc:docMk/>
            <pc:sldMk cId="1725619601" sldId="561"/>
            <ac:picMk id="23" creationId="{8C829487-4D14-0A17-3A17-1D2B6BB40907}"/>
          </ac:picMkLst>
        </pc:picChg>
        <pc:cxnChg chg="add mod">
          <ac:chgData name="Marcel Massa" userId="5d9f202486148b73" providerId="LiveId" clId="{26A601DB-1441-46BE-BAA8-083D9051B3EF}" dt="2023-11-09T01:47:01.166" v="863" actId="1076"/>
          <ac:cxnSpMkLst>
            <pc:docMk/>
            <pc:sldMk cId="1725619601" sldId="561"/>
            <ac:cxnSpMk id="16" creationId="{62281064-DAD3-3B2C-7425-AF4272EE63CD}"/>
          </ac:cxnSpMkLst>
        </pc:cxnChg>
      </pc:sldChg>
      <pc:sldChg chg="addSp delSp modSp mod">
        <pc:chgData name="Marcel Massa" userId="5d9f202486148b73" providerId="LiveId" clId="{26A601DB-1441-46BE-BAA8-083D9051B3EF}" dt="2023-11-04T16:23:06.757" v="284" actId="1076"/>
        <pc:sldMkLst>
          <pc:docMk/>
          <pc:sldMk cId="2026602933" sldId="562"/>
        </pc:sldMkLst>
        <pc:spChg chg="add mod">
          <ac:chgData name="Marcel Massa" userId="5d9f202486148b73" providerId="LiveId" clId="{26A601DB-1441-46BE-BAA8-083D9051B3EF}" dt="2023-11-04T16:23:06.757" v="284" actId="1076"/>
          <ac:spMkLst>
            <pc:docMk/>
            <pc:sldMk cId="2026602933" sldId="562"/>
            <ac:spMk id="2" creationId="{61DF961D-1E1E-DE00-1237-E3974D0901BF}"/>
          </ac:spMkLst>
        </pc:spChg>
        <pc:spChg chg="add mod">
          <ac:chgData name="Marcel Massa" userId="5d9f202486148b73" providerId="LiveId" clId="{26A601DB-1441-46BE-BAA8-083D9051B3EF}" dt="2023-11-04T16:11:21.571" v="265"/>
          <ac:spMkLst>
            <pc:docMk/>
            <pc:sldMk cId="2026602933" sldId="562"/>
            <ac:spMk id="4" creationId="{ECE36111-8694-4106-3EB9-1E9A61D24175}"/>
          </ac:spMkLst>
        </pc:spChg>
        <pc:spChg chg="del">
          <ac:chgData name="Marcel Massa" userId="5d9f202486148b73" providerId="LiveId" clId="{26A601DB-1441-46BE-BAA8-083D9051B3EF}" dt="2023-11-04T16:11:21.089" v="264" actId="478"/>
          <ac:spMkLst>
            <pc:docMk/>
            <pc:sldMk cId="2026602933" sldId="562"/>
            <ac:spMk id="10" creationId="{00000000-0000-0000-0000-000000000000}"/>
          </ac:spMkLst>
        </pc:spChg>
        <pc:spChg chg="del">
          <ac:chgData name="Marcel Massa" userId="5d9f202486148b73" providerId="LiveId" clId="{26A601DB-1441-46BE-BAA8-083D9051B3EF}" dt="2023-11-04T16:11:21.089" v="264" actId="478"/>
          <ac:spMkLst>
            <pc:docMk/>
            <pc:sldMk cId="2026602933" sldId="562"/>
            <ac:spMk id="19" creationId="{00000000-0000-0000-0000-000000000000}"/>
          </ac:spMkLst>
        </pc:spChg>
      </pc:sldChg>
      <pc:sldChg chg="modSp mod">
        <pc:chgData name="Marcel Massa" userId="5d9f202486148b73" providerId="LiveId" clId="{26A601DB-1441-46BE-BAA8-083D9051B3EF}" dt="2023-11-09T01:38:01.682" v="739" actId="1076"/>
        <pc:sldMkLst>
          <pc:docMk/>
          <pc:sldMk cId="806331564" sldId="563"/>
        </pc:sldMkLst>
        <pc:spChg chg="mod">
          <ac:chgData name="Marcel Massa" userId="5d9f202486148b73" providerId="LiveId" clId="{26A601DB-1441-46BE-BAA8-083D9051B3EF}" dt="2023-11-09T01:38:01.682" v="739" actId="1076"/>
          <ac:spMkLst>
            <pc:docMk/>
            <pc:sldMk cId="806331564" sldId="563"/>
            <ac:spMk id="2" creationId="{00000000-0000-0000-0000-000000000000}"/>
          </ac:spMkLst>
        </pc:spChg>
        <pc:spChg chg="mod">
          <ac:chgData name="Marcel Massa" userId="5d9f202486148b73" providerId="LiveId" clId="{26A601DB-1441-46BE-BAA8-083D9051B3EF}" dt="2023-11-04T13:41:28.701" v="103" actId="20577"/>
          <ac:spMkLst>
            <pc:docMk/>
            <pc:sldMk cId="806331564" sldId="563"/>
            <ac:spMk id="10" creationId="{00000000-0000-0000-0000-000000000000}"/>
          </ac:spMkLst>
        </pc:spChg>
      </pc:sldChg>
      <pc:sldChg chg="addSp delSp modSp mod">
        <pc:chgData name="Marcel Massa" userId="5d9f202486148b73" providerId="LiveId" clId="{26A601DB-1441-46BE-BAA8-083D9051B3EF}" dt="2023-11-04T13:32:50.277" v="49" actId="1076"/>
        <pc:sldMkLst>
          <pc:docMk/>
          <pc:sldMk cId="3635539546" sldId="564"/>
        </pc:sldMkLst>
        <pc:spChg chg="add mod">
          <ac:chgData name="Marcel Massa" userId="5d9f202486148b73" providerId="LiveId" clId="{26A601DB-1441-46BE-BAA8-083D9051B3EF}" dt="2023-11-04T13:32:50.277" v="49" actId="1076"/>
          <ac:spMkLst>
            <pc:docMk/>
            <pc:sldMk cId="3635539546" sldId="564"/>
            <ac:spMk id="2" creationId="{4516A84D-2D1C-E566-58FE-06550731EEDF}"/>
          </ac:spMkLst>
        </pc:spChg>
        <pc:spChg chg="add mod">
          <ac:chgData name="Marcel Massa" userId="5d9f202486148b73" providerId="LiveId" clId="{26A601DB-1441-46BE-BAA8-083D9051B3EF}" dt="2023-11-04T13:32:09.324" v="12"/>
          <ac:spMkLst>
            <pc:docMk/>
            <pc:sldMk cId="3635539546" sldId="564"/>
            <ac:spMk id="4" creationId="{DA4CF3D8-481C-CB25-8144-A536E8CAD9D6}"/>
          </ac:spMkLst>
        </pc:spChg>
        <pc:spChg chg="del">
          <ac:chgData name="Marcel Massa" userId="5d9f202486148b73" providerId="LiveId" clId="{26A601DB-1441-46BE-BAA8-083D9051B3EF}" dt="2023-11-04T13:32:08.822" v="11" actId="478"/>
          <ac:spMkLst>
            <pc:docMk/>
            <pc:sldMk cId="3635539546" sldId="564"/>
            <ac:spMk id="5" creationId="{00000000-0000-0000-0000-000000000000}"/>
          </ac:spMkLst>
        </pc:spChg>
        <pc:spChg chg="del">
          <ac:chgData name="Marcel Massa" userId="5d9f202486148b73" providerId="LiveId" clId="{26A601DB-1441-46BE-BAA8-083D9051B3EF}" dt="2023-11-04T13:32:08.822" v="11" actId="478"/>
          <ac:spMkLst>
            <pc:docMk/>
            <pc:sldMk cId="3635539546" sldId="564"/>
            <ac:spMk id="19" creationId="{00000000-0000-0000-0000-000000000000}"/>
          </ac:spMkLst>
        </pc:spChg>
      </pc:sldChg>
      <pc:sldChg chg="del">
        <pc:chgData name="Marcel Massa" userId="5d9f202486148b73" providerId="LiveId" clId="{26A601DB-1441-46BE-BAA8-083D9051B3EF}" dt="2023-11-04T17:20:20.550" v="296" actId="47"/>
        <pc:sldMkLst>
          <pc:docMk/>
          <pc:sldMk cId="3984655980" sldId="571"/>
        </pc:sldMkLst>
      </pc:sldChg>
      <pc:sldChg chg="modSp mod">
        <pc:chgData name="Marcel Massa" userId="5d9f202486148b73" providerId="LiveId" clId="{26A601DB-1441-46BE-BAA8-083D9051B3EF}" dt="2023-11-08T23:09:06.810" v="313" actId="33524"/>
        <pc:sldMkLst>
          <pc:docMk/>
          <pc:sldMk cId="3924115435" sldId="572"/>
        </pc:sldMkLst>
        <pc:spChg chg="mod">
          <ac:chgData name="Marcel Massa" userId="5d9f202486148b73" providerId="LiveId" clId="{26A601DB-1441-46BE-BAA8-083D9051B3EF}" dt="2023-11-08T23:09:06.810" v="313" actId="33524"/>
          <ac:spMkLst>
            <pc:docMk/>
            <pc:sldMk cId="3924115435" sldId="572"/>
            <ac:spMk id="10" creationId="{00000000-0000-0000-0000-000000000000}"/>
          </ac:spMkLst>
        </pc:spChg>
      </pc:sldChg>
      <pc:sldChg chg="modSp mod">
        <pc:chgData name="Marcel Massa" userId="5d9f202486148b73" providerId="LiveId" clId="{26A601DB-1441-46BE-BAA8-083D9051B3EF}" dt="2023-11-08T23:09:16.030" v="314" actId="33524"/>
        <pc:sldMkLst>
          <pc:docMk/>
          <pc:sldMk cId="855288484" sldId="573"/>
        </pc:sldMkLst>
        <pc:spChg chg="mod">
          <ac:chgData name="Marcel Massa" userId="5d9f202486148b73" providerId="LiveId" clId="{26A601DB-1441-46BE-BAA8-083D9051B3EF}" dt="2023-11-08T23:09:16.030" v="314" actId="33524"/>
          <ac:spMkLst>
            <pc:docMk/>
            <pc:sldMk cId="855288484" sldId="573"/>
            <ac:spMk id="10" creationId="{00000000-0000-0000-0000-000000000000}"/>
          </ac:spMkLst>
        </pc:spChg>
      </pc:sldChg>
      <pc:sldChg chg="addSp delSp modSp mod">
        <pc:chgData name="Marcel Massa" userId="5d9f202486148b73" providerId="LiveId" clId="{26A601DB-1441-46BE-BAA8-083D9051B3EF}" dt="2023-11-04T13:27:00.501" v="7"/>
        <pc:sldMkLst>
          <pc:docMk/>
          <pc:sldMk cId="2339630814" sldId="574"/>
        </pc:sldMkLst>
        <pc:spChg chg="mod">
          <ac:chgData name="Marcel Massa" userId="5d9f202486148b73" providerId="LiveId" clId="{26A601DB-1441-46BE-BAA8-083D9051B3EF}" dt="2023-11-04T13:27:00.501" v="7"/>
          <ac:spMkLst>
            <pc:docMk/>
            <pc:sldMk cId="2339630814" sldId="574"/>
            <ac:spMk id="3" creationId="{B9ADAC5F-B21B-4FA1-9F41-28A4FE01FC16}"/>
          </ac:spMkLst>
        </pc:spChg>
        <pc:picChg chg="del">
          <ac:chgData name="Marcel Massa" userId="5d9f202486148b73" providerId="LiveId" clId="{26A601DB-1441-46BE-BAA8-083D9051B3EF}" dt="2023-11-04T13:26:13.271" v="0" actId="478"/>
          <ac:picMkLst>
            <pc:docMk/>
            <pc:sldMk cId="2339630814" sldId="574"/>
            <ac:picMk id="2" creationId="{AB569E07-4FD3-49EF-99D5-ECDB19F85926}"/>
          </ac:picMkLst>
        </pc:picChg>
        <pc:picChg chg="add mod">
          <ac:chgData name="Marcel Massa" userId="5d9f202486148b73" providerId="LiveId" clId="{26A601DB-1441-46BE-BAA8-083D9051B3EF}" dt="2023-11-04T13:26:44.992" v="6" actId="14100"/>
          <ac:picMkLst>
            <pc:docMk/>
            <pc:sldMk cId="2339630814" sldId="574"/>
            <ac:picMk id="2050" creationId="{DFB032BF-D8A1-43EC-BDD1-BC0CFDF9040E}"/>
          </ac:picMkLst>
        </pc:picChg>
      </pc:sldChg>
      <pc:sldChg chg="delSp modSp add mod">
        <pc:chgData name="Marcel Massa" userId="5d9f202486148b73" providerId="LiveId" clId="{26A601DB-1441-46BE-BAA8-083D9051B3EF}" dt="2023-11-08T23:05:39.394" v="312" actId="20577"/>
        <pc:sldMkLst>
          <pc:docMk/>
          <pc:sldMk cId="2781541404" sldId="575"/>
        </pc:sldMkLst>
        <pc:spChg chg="mod">
          <ac:chgData name="Marcel Massa" userId="5d9f202486148b73" providerId="LiveId" clId="{26A601DB-1441-46BE-BAA8-083D9051B3EF}" dt="2023-11-08T23:05:39.394" v="312" actId="20577"/>
          <ac:spMkLst>
            <pc:docMk/>
            <pc:sldMk cId="2781541404" sldId="575"/>
            <ac:spMk id="2" creationId="{13DCDE6C-6FC6-D307-F813-ADF4123A9359}"/>
          </ac:spMkLst>
        </pc:spChg>
        <pc:spChg chg="mod">
          <ac:chgData name="Marcel Massa" userId="5d9f202486148b73" providerId="LiveId" clId="{26A601DB-1441-46BE-BAA8-083D9051B3EF}" dt="2023-11-04T16:08:50.432" v="261" actId="113"/>
          <ac:spMkLst>
            <pc:docMk/>
            <pc:sldMk cId="2781541404" sldId="575"/>
            <ac:spMk id="3" creationId="{00000000-0000-0000-0000-000000000000}"/>
          </ac:spMkLst>
        </pc:spChg>
        <pc:spChg chg="del">
          <ac:chgData name="Marcel Massa" userId="5d9f202486148b73" providerId="LiveId" clId="{26A601DB-1441-46BE-BAA8-083D9051B3EF}" dt="2023-11-04T15:19:29.540" v="239" actId="478"/>
          <ac:spMkLst>
            <pc:docMk/>
            <pc:sldMk cId="2781541404" sldId="575"/>
            <ac:spMk id="4" creationId="{00000000-0000-0000-0000-000000000000}"/>
          </ac:spMkLst>
        </pc:spChg>
        <pc:spChg chg="mod">
          <ac:chgData name="Marcel Massa" userId="5d9f202486148b73" providerId="LiveId" clId="{26A601DB-1441-46BE-BAA8-083D9051B3EF}" dt="2023-11-08T22:43:57.739" v="307" actId="403"/>
          <ac:spMkLst>
            <pc:docMk/>
            <pc:sldMk cId="2781541404" sldId="575"/>
            <ac:spMk id="5" creationId="{00000000-0000-0000-0000-000000000000}"/>
          </ac:spMkLst>
        </pc:spChg>
        <pc:picChg chg="del">
          <ac:chgData name="Marcel Massa" userId="5d9f202486148b73" providerId="LiveId" clId="{26A601DB-1441-46BE-BAA8-083D9051B3EF}" dt="2023-11-04T15:19:38.707" v="241" actId="478"/>
          <ac:picMkLst>
            <pc:docMk/>
            <pc:sldMk cId="2781541404" sldId="575"/>
            <ac:picMk id="6" creationId="{00000000-0000-0000-0000-000000000000}"/>
          </ac:picMkLst>
        </pc:picChg>
      </pc:sldChg>
      <pc:sldChg chg="add">
        <pc:chgData name="Marcel Massa" userId="5d9f202486148b73" providerId="LiveId" clId="{26A601DB-1441-46BE-BAA8-083D9051B3EF}" dt="2023-11-08T23:11:24.907" v="325" actId="2890"/>
        <pc:sldMkLst>
          <pc:docMk/>
          <pc:sldMk cId="205794992" sldId="576"/>
        </pc:sldMkLst>
      </pc:sldChg>
      <pc:sldChg chg="addSp modSp add mod">
        <pc:chgData name="Marcel Massa" userId="5d9f202486148b73" providerId="LiveId" clId="{26A601DB-1441-46BE-BAA8-083D9051B3EF}" dt="2023-11-09T01:34:37.504" v="735" actId="115"/>
        <pc:sldMkLst>
          <pc:docMk/>
          <pc:sldMk cId="1595144588" sldId="577"/>
        </pc:sldMkLst>
        <pc:spChg chg="mod">
          <ac:chgData name="Marcel Massa" userId="5d9f202486148b73" providerId="LiveId" clId="{26A601DB-1441-46BE-BAA8-083D9051B3EF}" dt="2023-11-08T23:13:02.365" v="353" actId="20577"/>
          <ac:spMkLst>
            <pc:docMk/>
            <pc:sldMk cId="1595144588" sldId="577"/>
            <ac:spMk id="2" creationId="{13DCDE6C-6FC6-D307-F813-ADF4123A9359}"/>
          </ac:spMkLst>
        </pc:spChg>
        <pc:spChg chg="mod">
          <ac:chgData name="Marcel Massa" userId="5d9f202486148b73" providerId="LiveId" clId="{26A601DB-1441-46BE-BAA8-083D9051B3EF}" dt="2023-11-09T01:34:37.504" v="735" actId="115"/>
          <ac:spMkLst>
            <pc:docMk/>
            <pc:sldMk cId="1595144588" sldId="577"/>
            <ac:spMk id="3" creationId="{00000000-0000-0000-0000-000000000000}"/>
          </ac:spMkLst>
        </pc:spChg>
        <pc:spChg chg="mod">
          <ac:chgData name="Marcel Massa" userId="5d9f202486148b73" providerId="LiveId" clId="{26A601DB-1441-46BE-BAA8-083D9051B3EF}" dt="2023-11-09T01:19:36.202" v="403" actId="14100"/>
          <ac:spMkLst>
            <pc:docMk/>
            <pc:sldMk cId="1595144588" sldId="577"/>
            <ac:spMk id="5" creationId="{00000000-0000-0000-0000-000000000000}"/>
          </ac:spMkLst>
        </pc:spChg>
        <pc:picChg chg="add mod">
          <ac:chgData name="Marcel Massa" userId="5d9f202486148b73" providerId="LiveId" clId="{26A601DB-1441-46BE-BAA8-083D9051B3EF}" dt="2023-11-08T23:17:47.264" v="385" actId="1076"/>
          <ac:picMkLst>
            <pc:docMk/>
            <pc:sldMk cId="1595144588" sldId="577"/>
            <ac:picMk id="4" creationId="{5B45550E-B82B-A213-2532-5E4EB78E783A}"/>
          </ac:picMkLst>
        </pc:picChg>
      </pc:sldChg>
      <pc:sldChg chg="add del ord">
        <pc:chgData name="Marcel Massa" userId="5d9f202486148b73" providerId="LiveId" clId="{26A601DB-1441-46BE-BAA8-083D9051B3EF}" dt="2023-11-08T23:18:11.698" v="390" actId="47"/>
        <pc:sldMkLst>
          <pc:docMk/>
          <pc:sldMk cId="988404547" sldId="578"/>
        </pc:sldMkLst>
      </pc:sldChg>
      <pc:sldChg chg="modSp add mod ord">
        <pc:chgData name="Marcel Massa" userId="5d9f202486148b73" providerId="LiveId" clId="{26A601DB-1441-46BE-BAA8-083D9051B3EF}" dt="2023-11-08T23:19:07.692" v="399"/>
        <pc:sldMkLst>
          <pc:docMk/>
          <pc:sldMk cId="1461521122" sldId="578"/>
        </pc:sldMkLst>
        <pc:spChg chg="mod">
          <ac:chgData name="Marcel Massa" userId="5d9f202486148b73" providerId="LiveId" clId="{26A601DB-1441-46BE-BAA8-083D9051B3EF}" dt="2023-11-08T23:19:02.778" v="397" actId="14100"/>
          <ac:spMkLst>
            <pc:docMk/>
            <pc:sldMk cId="1461521122" sldId="578"/>
            <ac:spMk id="5" creationId="{00000000-0000-0000-0000-000000000000}"/>
          </ac:spMkLst>
        </pc:spChg>
      </pc:sldChg>
      <pc:sldChg chg="add">
        <pc:chgData name="Marcel Massa" userId="5d9f202486148b73" providerId="LiveId" clId="{26A601DB-1441-46BE-BAA8-083D9051B3EF}" dt="2023-11-09T01:38:24.600" v="744" actId="2890"/>
        <pc:sldMkLst>
          <pc:docMk/>
          <pc:sldMk cId="1634104028" sldId="579"/>
        </pc:sldMkLst>
      </pc:sldChg>
      <pc:sldChg chg="add del">
        <pc:chgData name="Marcel Massa" userId="5d9f202486148b73" providerId="LiveId" clId="{26A601DB-1441-46BE-BAA8-083D9051B3EF}" dt="2023-11-09T01:38:22.076" v="743" actId="47"/>
        <pc:sldMkLst>
          <pc:docMk/>
          <pc:sldMk cId="3678274147" sldId="579"/>
        </pc:sldMkLst>
      </pc:sldChg>
      <pc:sldChg chg="addSp delSp modSp add mod">
        <pc:chgData name="Marcel Massa" userId="5d9f202486148b73" providerId="LiveId" clId="{26A601DB-1441-46BE-BAA8-083D9051B3EF}" dt="2023-11-09T01:55:37.485" v="934" actId="14100"/>
        <pc:sldMkLst>
          <pc:docMk/>
          <pc:sldMk cId="1044221842" sldId="580"/>
        </pc:sldMkLst>
        <pc:spChg chg="add mod">
          <ac:chgData name="Marcel Massa" userId="5d9f202486148b73" providerId="LiveId" clId="{26A601DB-1441-46BE-BAA8-083D9051B3EF}" dt="2023-11-09T01:55:33.603" v="932" actId="1076"/>
          <ac:spMkLst>
            <pc:docMk/>
            <pc:sldMk cId="1044221842" sldId="580"/>
            <ac:spMk id="3" creationId="{E118269B-B59D-C5D3-F0D1-184158E7D1F3}"/>
          </ac:spMkLst>
        </pc:spChg>
        <pc:spChg chg="mod">
          <ac:chgData name="Marcel Massa" userId="5d9f202486148b73" providerId="LiveId" clId="{26A601DB-1441-46BE-BAA8-083D9051B3EF}" dt="2023-11-09T01:51:50.539" v="902" actId="20577"/>
          <ac:spMkLst>
            <pc:docMk/>
            <pc:sldMk cId="1044221842" sldId="580"/>
            <ac:spMk id="10" creationId="{70A31A1A-111A-DD2C-93F7-A81A0E6BB640}"/>
          </ac:spMkLst>
        </pc:spChg>
        <pc:picChg chg="add mod">
          <ac:chgData name="Marcel Massa" userId="5d9f202486148b73" providerId="LiveId" clId="{26A601DB-1441-46BE-BAA8-083D9051B3EF}" dt="2023-11-09T01:55:33.603" v="932" actId="1076"/>
          <ac:picMkLst>
            <pc:docMk/>
            <pc:sldMk cId="1044221842" sldId="580"/>
            <ac:picMk id="5" creationId="{E4D79ACF-DAE2-62A2-CA52-465742CC493A}"/>
          </ac:picMkLst>
        </pc:picChg>
        <pc:picChg chg="add mod">
          <ac:chgData name="Marcel Massa" userId="5d9f202486148b73" providerId="LiveId" clId="{26A601DB-1441-46BE-BAA8-083D9051B3EF}" dt="2023-11-09T01:55:37.485" v="934" actId="14100"/>
          <ac:picMkLst>
            <pc:docMk/>
            <pc:sldMk cId="1044221842" sldId="580"/>
            <ac:picMk id="8" creationId="{E50DD2D4-2011-C6D6-DA4A-098ECBDB5E8E}"/>
          </ac:picMkLst>
        </pc:picChg>
        <pc:picChg chg="mod">
          <ac:chgData name="Marcel Massa" userId="5d9f202486148b73" providerId="LiveId" clId="{26A601DB-1441-46BE-BAA8-083D9051B3EF}" dt="2023-11-09T01:55:33.603" v="932" actId="1076"/>
          <ac:picMkLst>
            <pc:docMk/>
            <pc:sldMk cId="1044221842" sldId="580"/>
            <ac:picMk id="14" creationId="{455E2212-737C-41BE-185D-CEE440357757}"/>
          </ac:picMkLst>
        </pc:picChg>
        <pc:picChg chg="del">
          <ac:chgData name="Marcel Massa" userId="5d9f202486148b73" providerId="LiveId" clId="{26A601DB-1441-46BE-BAA8-083D9051B3EF}" dt="2023-11-09T01:52:37.723" v="908" actId="478"/>
          <ac:picMkLst>
            <pc:docMk/>
            <pc:sldMk cId="1044221842" sldId="580"/>
            <ac:picMk id="19" creationId="{FFAE0E3C-C765-8032-397B-C7D2561C16F0}"/>
          </ac:picMkLst>
        </pc:picChg>
        <pc:picChg chg="del">
          <ac:chgData name="Marcel Massa" userId="5d9f202486148b73" providerId="LiveId" clId="{26A601DB-1441-46BE-BAA8-083D9051B3EF}" dt="2023-11-09T01:52:37.028" v="907" actId="478"/>
          <ac:picMkLst>
            <pc:docMk/>
            <pc:sldMk cId="1044221842" sldId="580"/>
            <ac:picMk id="23" creationId="{8C829487-4D14-0A17-3A17-1D2B6BB40907}"/>
          </ac:picMkLst>
        </pc:picChg>
        <pc:cxnChg chg="mod">
          <ac:chgData name="Marcel Massa" userId="5d9f202486148b73" providerId="LiveId" clId="{26A601DB-1441-46BE-BAA8-083D9051B3EF}" dt="2023-11-09T01:55:33.603" v="932" actId="1076"/>
          <ac:cxnSpMkLst>
            <pc:docMk/>
            <pc:sldMk cId="1044221842" sldId="580"/>
            <ac:cxnSpMk id="16" creationId="{62281064-DAD3-3B2C-7425-AF4272EE63CD}"/>
          </ac:cxnSpMkLst>
        </pc:cxnChg>
      </pc:sldChg>
      <pc:sldChg chg="addSp delSp modSp add mod">
        <pc:chgData name="Marcel Massa" userId="5d9f202486148b73" providerId="LiveId" clId="{26A601DB-1441-46BE-BAA8-083D9051B3EF}" dt="2023-11-09T01:59:13.418" v="1035" actId="1076"/>
        <pc:sldMkLst>
          <pc:docMk/>
          <pc:sldMk cId="280603700" sldId="581"/>
        </pc:sldMkLst>
        <pc:spChg chg="del">
          <ac:chgData name="Marcel Massa" userId="5d9f202486148b73" providerId="LiveId" clId="{26A601DB-1441-46BE-BAA8-083D9051B3EF}" dt="2023-11-09T01:56:38.500" v="967" actId="478"/>
          <ac:spMkLst>
            <pc:docMk/>
            <pc:sldMk cId="280603700" sldId="581"/>
            <ac:spMk id="3" creationId="{E118269B-B59D-C5D3-F0D1-184158E7D1F3}"/>
          </ac:spMkLst>
        </pc:spChg>
        <pc:spChg chg="mod">
          <ac:chgData name="Marcel Massa" userId="5d9f202486148b73" providerId="LiveId" clId="{26A601DB-1441-46BE-BAA8-083D9051B3EF}" dt="2023-11-09T01:57:55.789" v="1026" actId="179"/>
          <ac:spMkLst>
            <pc:docMk/>
            <pc:sldMk cId="280603700" sldId="581"/>
            <ac:spMk id="10" creationId="{70A31A1A-111A-DD2C-93F7-A81A0E6BB640}"/>
          </ac:spMkLst>
        </pc:spChg>
        <pc:picChg chg="del">
          <ac:chgData name="Marcel Massa" userId="5d9f202486148b73" providerId="LiveId" clId="{26A601DB-1441-46BE-BAA8-083D9051B3EF}" dt="2023-11-09T01:56:39.105" v="968" actId="478"/>
          <ac:picMkLst>
            <pc:docMk/>
            <pc:sldMk cId="280603700" sldId="581"/>
            <ac:picMk id="5" creationId="{E4D79ACF-DAE2-62A2-CA52-465742CC493A}"/>
          </ac:picMkLst>
        </pc:picChg>
        <pc:picChg chg="add mod">
          <ac:chgData name="Marcel Massa" userId="5d9f202486148b73" providerId="LiveId" clId="{26A601DB-1441-46BE-BAA8-083D9051B3EF}" dt="2023-11-09T01:59:13.418" v="1035" actId="1076"/>
          <ac:picMkLst>
            <pc:docMk/>
            <pc:sldMk cId="280603700" sldId="581"/>
            <ac:picMk id="6" creationId="{F92923D9-5D9F-8BC6-3B7F-15D9904C97BF}"/>
          </ac:picMkLst>
        </pc:picChg>
        <pc:picChg chg="del">
          <ac:chgData name="Marcel Massa" userId="5d9f202486148b73" providerId="LiveId" clId="{26A601DB-1441-46BE-BAA8-083D9051B3EF}" dt="2023-11-09T01:56:39.473" v="969" actId="478"/>
          <ac:picMkLst>
            <pc:docMk/>
            <pc:sldMk cId="280603700" sldId="581"/>
            <ac:picMk id="8" creationId="{E50DD2D4-2011-C6D6-DA4A-098ECBDB5E8E}"/>
          </ac:picMkLst>
        </pc:picChg>
        <pc:picChg chg="add mod">
          <ac:chgData name="Marcel Massa" userId="5d9f202486148b73" providerId="LiveId" clId="{26A601DB-1441-46BE-BAA8-083D9051B3EF}" dt="2023-11-09T01:59:10.503" v="1034" actId="1076"/>
          <ac:picMkLst>
            <pc:docMk/>
            <pc:sldMk cId="280603700" sldId="581"/>
            <ac:picMk id="11" creationId="{D10A6611-242B-C91A-1656-7D04D692912E}"/>
          </ac:picMkLst>
        </pc:picChg>
        <pc:picChg chg="del">
          <ac:chgData name="Marcel Massa" userId="5d9f202486148b73" providerId="LiveId" clId="{26A601DB-1441-46BE-BAA8-083D9051B3EF}" dt="2023-11-09T01:56:38.500" v="967" actId="478"/>
          <ac:picMkLst>
            <pc:docMk/>
            <pc:sldMk cId="280603700" sldId="581"/>
            <ac:picMk id="14" creationId="{455E2212-737C-41BE-185D-CEE440357757}"/>
          </ac:picMkLst>
        </pc:picChg>
        <pc:cxnChg chg="del">
          <ac:chgData name="Marcel Massa" userId="5d9f202486148b73" providerId="LiveId" clId="{26A601DB-1441-46BE-BAA8-083D9051B3EF}" dt="2023-11-09T01:56:38.500" v="967" actId="478"/>
          <ac:cxnSpMkLst>
            <pc:docMk/>
            <pc:sldMk cId="280603700" sldId="581"/>
            <ac:cxnSpMk id="16" creationId="{62281064-DAD3-3B2C-7425-AF4272EE63CD}"/>
          </ac:cxnSpMkLst>
        </pc:cxnChg>
      </pc:sldChg>
      <pc:sldChg chg="addSp delSp modSp add mod">
        <pc:chgData name="Marcel Massa" userId="5d9f202486148b73" providerId="LiveId" clId="{26A601DB-1441-46BE-BAA8-083D9051B3EF}" dt="2023-11-09T02:44:00.779" v="1073" actId="1076"/>
        <pc:sldMkLst>
          <pc:docMk/>
          <pc:sldMk cId="571167391" sldId="582"/>
        </pc:sldMkLst>
        <pc:spChg chg="mod">
          <ac:chgData name="Marcel Massa" userId="5d9f202486148b73" providerId="LiveId" clId="{26A601DB-1441-46BE-BAA8-083D9051B3EF}" dt="2023-11-09T02:39:22.528" v="1048" actId="20577"/>
          <ac:spMkLst>
            <pc:docMk/>
            <pc:sldMk cId="571167391" sldId="582"/>
            <ac:spMk id="2" creationId="{13DCDE6C-6FC6-D307-F813-ADF4123A9359}"/>
          </ac:spMkLst>
        </pc:spChg>
        <pc:spChg chg="del">
          <ac:chgData name="Marcel Massa" userId="5d9f202486148b73" providerId="LiveId" clId="{26A601DB-1441-46BE-BAA8-083D9051B3EF}" dt="2023-11-09T02:39:16.775" v="1037" actId="478"/>
          <ac:spMkLst>
            <pc:docMk/>
            <pc:sldMk cId="571167391" sldId="582"/>
            <ac:spMk id="3" creationId="{00000000-0000-0000-0000-000000000000}"/>
          </ac:spMkLst>
        </pc:spChg>
        <pc:spChg chg="del">
          <ac:chgData name="Marcel Massa" userId="5d9f202486148b73" providerId="LiveId" clId="{26A601DB-1441-46BE-BAA8-083D9051B3EF}" dt="2023-11-09T02:42:24.176" v="1064" actId="478"/>
          <ac:spMkLst>
            <pc:docMk/>
            <pc:sldMk cId="571167391" sldId="582"/>
            <ac:spMk id="5" creationId="{00000000-0000-0000-0000-000000000000}"/>
          </ac:spMkLst>
        </pc:spChg>
        <pc:spChg chg="add mod">
          <ac:chgData name="Marcel Massa" userId="5d9f202486148b73" providerId="LiveId" clId="{26A601DB-1441-46BE-BAA8-083D9051B3EF}" dt="2023-11-09T02:44:00.779" v="1073" actId="1076"/>
          <ac:spMkLst>
            <pc:docMk/>
            <pc:sldMk cId="571167391" sldId="582"/>
            <ac:spMk id="10" creationId="{810EF82E-C3CC-E597-E6E7-C23E61A78197}"/>
          </ac:spMkLst>
        </pc:spChg>
        <pc:graphicFrameChg chg="add del mod">
          <ac:chgData name="Marcel Massa" userId="5d9f202486148b73" providerId="LiveId" clId="{26A601DB-1441-46BE-BAA8-083D9051B3EF}" dt="2023-11-09T02:41:35.829" v="1052" actId="478"/>
          <ac:graphicFrameMkLst>
            <pc:docMk/>
            <pc:sldMk cId="571167391" sldId="582"/>
            <ac:graphicFrameMk id="6" creationId="{D1A66915-582C-D23E-38B0-C0128E8C6568}"/>
          </ac:graphicFrameMkLst>
        </pc:graphicFrameChg>
        <pc:graphicFrameChg chg="add del mod">
          <ac:chgData name="Marcel Massa" userId="5d9f202486148b73" providerId="LiveId" clId="{26A601DB-1441-46BE-BAA8-083D9051B3EF}" dt="2023-11-09T02:41:35.829" v="1052" actId="478"/>
          <ac:graphicFrameMkLst>
            <pc:docMk/>
            <pc:sldMk cId="571167391" sldId="582"/>
            <ac:graphicFrameMk id="8" creationId="{4A5E4AC3-C912-535E-0B3C-35E1639B1E62}"/>
          </ac:graphicFrameMkLst>
        </pc:graphicFrameChg>
        <pc:picChg chg="del">
          <ac:chgData name="Marcel Massa" userId="5d9f202486148b73" providerId="LiveId" clId="{26A601DB-1441-46BE-BAA8-083D9051B3EF}" dt="2023-11-09T02:42:04.021" v="1058" actId="478"/>
          <ac:picMkLst>
            <pc:docMk/>
            <pc:sldMk cId="571167391" sldId="582"/>
            <ac:picMk id="4" creationId="{5B45550E-B82B-A213-2532-5E4EB78E783A}"/>
          </ac:picMkLst>
        </pc:picChg>
        <pc:picChg chg="add mod">
          <ac:chgData name="Marcel Massa" userId="5d9f202486148b73" providerId="LiveId" clId="{26A601DB-1441-46BE-BAA8-083D9051B3EF}" dt="2023-11-09T02:43:55.465" v="1072" actId="208"/>
          <ac:picMkLst>
            <pc:docMk/>
            <pc:sldMk cId="571167391" sldId="582"/>
            <ac:picMk id="12" creationId="{39A3CBC0-B05B-0B82-B703-38575D58AE82}"/>
          </ac:picMkLst>
        </pc:picChg>
        <pc:picChg chg="add mod">
          <ac:chgData name="Marcel Massa" userId="5d9f202486148b73" providerId="LiveId" clId="{26A601DB-1441-46BE-BAA8-083D9051B3EF}" dt="2023-11-09T02:43:55.465" v="1072" actId="208"/>
          <ac:picMkLst>
            <pc:docMk/>
            <pc:sldMk cId="571167391" sldId="582"/>
            <ac:picMk id="14" creationId="{F1BE64E1-5C51-C34B-52CF-5CA544C7E00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23838" y="811213"/>
            <a:ext cx="6802437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417888" y="133350"/>
          <a:ext cx="4699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448200" imgH="386280" progId="Word.Document.8">
                  <p:embed/>
                </p:oleObj>
              </mc:Choice>
              <mc:Fallback>
                <p:oleObj name="Documento" r:id="rId2" imgW="448200" imgH="386280" progId="Word.Document.8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133350"/>
                        <a:ext cx="4699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18FF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91919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6921" y="9596337"/>
            <a:ext cx="2357186" cy="43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4838" tIns="47419" rIns="94838" bIns="47419">
            <a:spAutoFit/>
          </a:bodyPr>
          <a:lstStyle/>
          <a:p>
            <a:pPr defTabSz="947738">
              <a:defRPr/>
            </a:pPr>
            <a:r>
              <a:rPr lang="pt-BR" sz="1100" b="0" i="0" dirty="0">
                <a:solidFill>
                  <a:schemeClr val="tx1"/>
                </a:solidFill>
                <a:latin typeface="Arial" charset="0"/>
              </a:rPr>
              <a:t>Tecnologia em Defesa Cibernética</a:t>
            </a:r>
          </a:p>
          <a:p>
            <a:pPr defTabSz="947738">
              <a:defRPr/>
            </a:pPr>
            <a:r>
              <a:rPr lang="pt-BR" sz="1100" b="0" i="0" dirty="0">
                <a:solidFill>
                  <a:schemeClr val="tx1"/>
                </a:solidFill>
                <a:latin typeface="Arial" charset="0"/>
              </a:rPr>
              <a:t>Professor Edivaldo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8021" y="9531250"/>
            <a:ext cx="6958013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818584" y="9613800"/>
            <a:ext cx="928687" cy="17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2425" tIns="11212" rIns="22425" bIns="11212">
            <a:spAutoFit/>
          </a:bodyPr>
          <a:lstStyle/>
          <a:p>
            <a:pPr algn="r" defTabSz="223838">
              <a:defRPr/>
            </a:pPr>
            <a:r>
              <a:rPr lang="en-US" sz="1100" b="0" i="0">
                <a:solidFill>
                  <a:schemeClr val="tx1"/>
                </a:solidFill>
                <a:latin typeface="Tahoma" pitchFamily="34" charset="0"/>
              </a:rPr>
              <a:t>Pág. </a:t>
            </a:r>
            <a:fld id="{A1042255-E7F6-4211-A473-5B89661DCE1B}" type="slidenum">
              <a:rPr lang="en-US" sz="1100" b="0" i="0">
                <a:solidFill>
                  <a:schemeClr val="tx1"/>
                </a:solidFill>
                <a:latin typeface="Tahoma" pitchFamily="34" charset="0"/>
              </a:rPr>
              <a:pPr algn="r" defTabSz="223838">
                <a:defRPr/>
              </a:pPr>
              <a:t>‹nº›</a:t>
            </a:fld>
            <a:endParaRPr lang="en-US" sz="1100" b="0" i="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0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56" tIns="46890" rIns="95456" bIns="46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46425" y="9748838"/>
            <a:ext cx="808038" cy="266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105" tIns="46890" rIns="92105" bIns="46890">
            <a:spAutoFit/>
          </a:bodyPr>
          <a:lstStyle/>
          <a:p>
            <a:pPr algn="ctr" defTabSz="915988">
              <a:lnSpc>
                <a:spcPct val="90000"/>
              </a:lnSpc>
              <a:defRPr/>
            </a:pPr>
            <a:r>
              <a:rPr lang="en-US" sz="1300" b="0" i="0">
                <a:solidFill>
                  <a:schemeClr val="tx1"/>
                </a:solidFill>
                <a:latin typeface="Arial" charset="0"/>
              </a:rPr>
              <a:t>Page </a:t>
            </a:r>
            <a:fld id="{B6965B46-4668-4930-B05A-6E4C19B2FBDF}" type="slidenum">
              <a:rPr lang="en-US" sz="1300" b="0" i="0">
                <a:solidFill>
                  <a:schemeClr val="tx1"/>
                </a:solidFill>
                <a:latin typeface="Arial" charset="0"/>
              </a:rPr>
              <a:pPr algn="ctr" defTabSz="915988">
                <a:lnSpc>
                  <a:spcPct val="90000"/>
                </a:lnSpc>
                <a:defRPr/>
              </a:pPr>
              <a:t>‹nº›</a:t>
            </a:fld>
            <a:endParaRPr lang="en-US" sz="1300" b="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21887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DC6CD5E-26BD-9B45-BB2F-78648736C277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6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23850" y="765175"/>
            <a:ext cx="4038600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14850" y="765175"/>
            <a:ext cx="4038600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478588" y="168275"/>
            <a:ext cx="2074862" cy="642937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5" y="168275"/>
            <a:ext cx="6075363" cy="642937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733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001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530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30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9772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663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4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919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525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693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08/11/2023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0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4.wmf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9" descr="branco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14288" y="-11113"/>
            <a:ext cx="9174163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6907" name="Rectangle 11"/>
          <p:cNvSpPr>
            <a:spLocks noChangeArrowheads="1"/>
          </p:cNvSpPr>
          <p:nvPr userDrawn="1"/>
        </p:nvSpPr>
        <p:spPr bwMode="auto">
          <a:xfrm>
            <a:off x="76200" y="6216650"/>
            <a:ext cx="3962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1200" i="0">
                <a:solidFill>
                  <a:schemeClr val="accent2"/>
                </a:solidFill>
                <a:latin typeface="Arial" charset="0"/>
              </a:rPr>
              <a:t>Organização de Computadores</a:t>
            </a:r>
          </a:p>
          <a:p>
            <a:pPr>
              <a:spcBef>
                <a:spcPct val="50000"/>
              </a:spcBef>
              <a:defRPr/>
            </a:pPr>
            <a:r>
              <a:rPr lang="pt-BR" sz="1200" i="0">
                <a:solidFill>
                  <a:schemeClr val="accent2"/>
                </a:solidFill>
                <a:latin typeface="Arial" charset="0"/>
              </a:rPr>
              <a:t>Renato Lima, PMP®, ITIL®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PAG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17463" y="-11113"/>
            <a:ext cx="9178926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10200" y="6400800"/>
            <a:ext cx="36576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>
              <a:defRPr/>
            </a:pPr>
            <a:r>
              <a:rPr lang="en-US" sz="1400" i="0">
                <a:latin typeface="Arial" charset="0"/>
              </a:rPr>
              <a:t>Cabeamento - Edivaldo </a:t>
            </a:r>
            <a:endParaRPr lang="en-US" sz="1500" i="0">
              <a:latin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33850" y="30622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>
            <a:spAutoFit/>
          </a:bodyPr>
          <a:lstStyle/>
          <a:p>
            <a:pPr>
              <a:defRPr/>
            </a:pPr>
            <a:endParaRPr lang="pt-BR"/>
          </a:p>
        </p:txBody>
      </p:sp>
      <p:pic>
        <p:nvPicPr>
          <p:cNvPr id="5" name="Picture 9" descr="branc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14288" y="-11113"/>
            <a:ext cx="9174163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76200" y="6216650"/>
            <a:ext cx="3962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1200" i="0">
                <a:solidFill>
                  <a:schemeClr val="accent2"/>
                </a:solidFill>
                <a:latin typeface="Arial" charset="0"/>
              </a:rPr>
              <a:t>Organização de Computadores</a:t>
            </a:r>
          </a:p>
          <a:p>
            <a:pPr>
              <a:spcBef>
                <a:spcPct val="50000"/>
              </a:spcBef>
              <a:defRPr/>
            </a:pPr>
            <a:r>
              <a:rPr lang="pt-BR" sz="1200" i="0">
                <a:solidFill>
                  <a:schemeClr val="accent2"/>
                </a:solidFill>
                <a:latin typeface="Arial" charset="0"/>
              </a:rPr>
              <a:t>Renato Lima, PMP®, ITIL®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ranc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4288" y="-11113"/>
            <a:ext cx="9174163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0851" name="Rectangle 3"/>
          <p:cNvSpPr>
            <a:spLocks noChangeArrowheads="1"/>
          </p:cNvSpPr>
          <p:nvPr/>
        </p:nvSpPr>
        <p:spPr bwMode="auto">
          <a:xfrm>
            <a:off x="5410200" y="6400800"/>
            <a:ext cx="36576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>
              <a:defRPr/>
            </a:pPr>
            <a:r>
              <a:rPr lang="en-US" sz="1400" i="0">
                <a:latin typeface="Arial" charset="0"/>
              </a:rPr>
              <a:t>Cabeamento - Edivaldo </a:t>
            </a:r>
            <a:endParaRPr lang="en-US" sz="1500" i="0">
              <a:latin typeface="Arial" charset="0"/>
            </a:endParaRPr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4133850" y="30622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>
            <a:spAutoFit/>
          </a:bodyPr>
          <a:lstStyle/>
          <a:p>
            <a:pPr>
              <a:defRPr/>
            </a:pPr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ranco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4288" y="-11113"/>
            <a:ext cx="9174163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2899" name="Rectangle 3"/>
          <p:cNvSpPr>
            <a:spLocks noChangeArrowheads="1"/>
          </p:cNvSpPr>
          <p:nvPr/>
        </p:nvSpPr>
        <p:spPr bwMode="auto">
          <a:xfrm>
            <a:off x="6921500" y="6308725"/>
            <a:ext cx="3905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fld id="{6802E724-6D82-4A8F-92A5-FCC3D455A63A}" type="slidenum">
              <a:rPr lang="en-US" sz="1000" i="0">
                <a:solidFill>
                  <a:schemeClr val="folHlink"/>
                </a:solidFill>
              </a:rPr>
              <a:pPr>
                <a:defRPr/>
              </a:pPr>
              <a:t>‹nº›</a:t>
            </a:fld>
            <a:endParaRPr lang="en-US" sz="1000" i="0">
              <a:solidFill>
                <a:schemeClr val="folHlink"/>
              </a:solidFill>
            </a:endParaRPr>
          </a:p>
        </p:txBody>
      </p:sp>
      <p:sp>
        <p:nvSpPr>
          <p:cNvPr id="592900" name="Rectangle 4"/>
          <p:cNvSpPr>
            <a:spLocks noChangeArrowheads="1"/>
          </p:cNvSpPr>
          <p:nvPr/>
        </p:nvSpPr>
        <p:spPr bwMode="auto">
          <a:xfrm>
            <a:off x="333375" y="404813"/>
            <a:ext cx="3733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defRPr/>
            </a:pPr>
            <a:r>
              <a:rPr lang="en-US" sz="1000" i="0">
                <a:solidFill>
                  <a:schemeClr val="folHlink"/>
                </a:solidFill>
              </a:rPr>
              <a:t>Rede de Computadores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16" r:id="rId14"/>
  </p:sldLayoutIdLst>
  <p:txStyles>
    <p:titleStyle>
      <a:lvl1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2pPr>
      <a:lvl3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3pPr>
      <a:lvl4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4pPr>
      <a:lvl5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5pPr>
      <a:lvl6pPr marL="4572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6pPr>
      <a:lvl7pPr marL="9144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7pPr>
      <a:lvl8pPr marL="13716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8pPr>
      <a:lvl9pPr marL="18288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400" b="1" i="1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 b="1" i="1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 b="1" i="1">
          <a:solidFill>
            <a:srgbClr val="000000"/>
          </a:solidFill>
          <a:latin typeface="+mn-lt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 i="1">
          <a:solidFill>
            <a:srgbClr val="000000"/>
          </a:solidFill>
          <a:latin typeface="+mn-lt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9" descr="PAG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19050" y="-11113"/>
            <a:ext cx="918210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796338" y="6427788"/>
            <a:ext cx="434975" cy="271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fld id="{276F54DA-429B-410A-8857-124902848CC4}" type="slidenum">
              <a:rPr lang="en-US" sz="1200" i="0">
                <a:solidFill>
                  <a:schemeClr val="tx1"/>
                </a:solidFill>
                <a:latin typeface="Calibri" pitchFamily="34" charset="0"/>
              </a:rPr>
              <a:pPr algn="ctr">
                <a:defRPr/>
              </a:pPr>
              <a:t>‹nº›</a:t>
            </a:fld>
            <a:endParaRPr lang="en-US" sz="1200" i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6148" name="Rectangle 40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68275"/>
            <a:ext cx="822960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6149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765175"/>
            <a:ext cx="8229600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+mn-lt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2DC2E43-1104-4361-9C00-4DD9ABBC5D8F}" type="datetimeFigureOut">
              <a:rPr lang="pt-BR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08/11/2023</a:t>
            </a:fld>
            <a:endParaRPr lang="pt-BR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DBB9FE3-D63C-4A40-B010-4651D12E128D}" type="slidenum">
              <a:rPr lang="pt-BR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09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dastropre.com.br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47123" y="697543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0" dirty="0" err="1">
                <a:solidFill>
                  <a:srgbClr val="303030"/>
                </a:solidFill>
                <a:latin typeface="Gotham-Bold"/>
                <a:cs typeface="Gotham-Book"/>
              </a:rPr>
              <a:t>Estrutura</a:t>
            </a:r>
            <a:r>
              <a:rPr lang="en-US" sz="2800" i="0" dirty="0">
                <a:solidFill>
                  <a:srgbClr val="303030"/>
                </a:solidFill>
                <a:latin typeface="Gotham-Bold"/>
                <a:cs typeface="Gotham-Book"/>
              </a:rPr>
              <a:t> da  LGPD</a:t>
            </a:r>
            <a:endParaRPr lang="en-US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01295" y="1422844"/>
            <a:ext cx="8358580" cy="495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Sua estrutura é composta por 65 artigos distribuídos em 10 capítulos: 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Arial" panose="020B0604020202020204" pitchFamily="34" charset="0"/>
              <a:buChar char="•"/>
            </a:pPr>
            <a:endParaRPr lang="pt-BR" sz="1400" b="0" i="0" dirty="0">
              <a:solidFill>
                <a:schemeClr val="tx1"/>
              </a:solidFill>
              <a:latin typeface="Square721 BT"/>
              <a:ea typeface="Calibri" charset="0"/>
              <a:cs typeface="Calibri" charset="0"/>
            </a:endParaRP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I - Disposições preliminares;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II - Do tratamento de dados pessoais;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III - Dos direitos do titular;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IV - Do tratamento de dados pessoais pelo poder público;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V - Da transferência internacional de dados;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VI - Dos agentes de tratamento de dados pessoais;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VII - Da segurança e das boas práticas;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VIII - Da fiscalização;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IX - Da autoridade nacional de proteção de dados (ANPD) e do conselho nacional de proteção de dados pessoais e da privacidade;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Clr>
                <a:srgbClr val="FF3366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chemeClr val="tx1"/>
                </a:solidFill>
                <a:latin typeface="Square721 BT"/>
                <a:ea typeface="Calibri" charset="0"/>
                <a:cs typeface="Calibri" charset="0"/>
              </a:rPr>
              <a:t>CAPÍTULO X - Disposições finais e transitórias.</a:t>
            </a:r>
          </a:p>
        </p:txBody>
      </p:sp>
    </p:spTree>
    <p:extLst>
      <p:ext uri="{BB962C8B-B14F-4D97-AF65-F5344CB8AC3E}">
        <p14:creationId xmlns:p14="http://schemas.microsoft.com/office/powerpoint/2010/main" val="36553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65654" y="488926"/>
            <a:ext cx="68818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0" dirty="0" err="1">
                <a:solidFill>
                  <a:srgbClr val="303030"/>
                </a:solidFill>
                <a:latin typeface="Gotham-Bold"/>
                <a:cs typeface="Gotham-Book"/>
              </a:rPr>
              <a:t>Propósito</a:t>
            </a:r>
            <a:endParaRPr lang="en-US" sz="36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5379" y="457875"/>
            <a:ext cx="72000" cy="6190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pSp>
        <p:nvGrpSpPr>
          <p:cNvPr id="9" name="Agrupar 8"/>
          <p:cNvGrpSpPr/>
          <p:nvPr/>
        </p:nvGrpSpPr>
        <p:grpSpPr>
          <a:xfrm>
            <a:off x="488855" y="1558018"/>
            <a:ext cx="8337269" cy="1111078"/>
            <a:chOff x="608963" y="1772816"/>
            <a:chExt cx="8337269" cy="1111078"/>
          </a:xfrm>
        </p:grpSpPr>
        <p:sp>
          <p:nvSpPr>
            <p:cNvPr id="3" name="Retângulo 2"/>
            <p:cNvSpPr/>
            <p:nvPr/>
          </p:nvSpPr>
          <p:spPr>
            <a:xfrm>
              <a:off x="611560" y="1772816"/>
              <a:ext cx="22224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i="0" dirty="0">
                  <a:solidFill>
                    <a:schemeClr val="tx1"/>
                  </a:solidFill>
                </a:rPr>
                <a:t>Regulamenta</a:t>
              </a:r>
            </a:p>
          </p:txBody>
        </p:sp>
        <p:sp>
          <p:nvSpPr>
            <p:cNvPr id="4" name="Retângulo Arredondado 3"/>
            <p:cNvSpPr/>
            <p:nvPr/>
          </p:nvSpPr>
          <p:spPr>
            <a:xfrm>
              <a:off x="608963" y="2259421"/>
              <a:ext cx="8337269" cy="624473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400" i="0"/>
                <a:t>O uso, a proteção e a transferência de dados pessoais no Brasil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457018" y="3032896"/>
            <a:ext cx="8337269" cy="1719485"/>
            <a:chOff x="560004" y="3191291"/>
            <a:chExt cx="8337269" cy="1719485"/>
          </a:xfrm>
        </p:grpSpPr>
        <p:sp>
          <p:nvSpPr>
            <p:cNvPr id="5" name="Retângulo 4"/>
            <p:cNvSpPr/>
            <p:nvPr/>
          </p:nvSpPr>
          <p:spPr>
            <a:xfrm>
              <a:off x="560004" y="3191291"/>
              <a:ext cx="22557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i="0" dirty="0">
                  <a:solidFill>
                    <a:schemeClr val="tx1"/>
                  </a:solidFill>
                </a:rPr>
                <a:t>Define Regras</a:t>
              </a:r>
            </a:p>
          </p:txBody>
        </p:sp>
        <p:sp>
          <p:nvSpPr>
            <p:cNvPr id="6" name="Retângulo Arredondado 5"/>
            <p:cNvSpPr/>
            <p:nvPr/>
          </p:nvSpPr>
          <p:spPr>
            <a:xfrm>
              <a:off x="560004" y="3652956"/>
              <a:ext cx="8337269" cy="125782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000" i="0"/>
                <a:t>Para a segurança, transparência, confidencialidade de dados, privacidade e proteção de informações pessoais na coleta, armazenamento e tratamento dos dados por empresas e órgãos públicos</a:t>
              </a:r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468580" y="5006738"/>
            <a:ext cx="7775828" cy="1570591"/>
            <a:chOff x="491785" y="5116182"/>
            <a:chExt cx="7491429" cy="1570591"/>
          </a:xfrm>
        </p:grpSpPr>
        <p:sp>
          <p:nvSpPr>
            <p:cNvPr id="7" name="Retângulo 6"/>
            <p:cNvSpPr/>
            <p:nvPr/>
          </p:nvSpPr>
          <p:spPr>
            <a:xfrm>
              <a:off x="548442" y="5116182"/>
              <a:ext cx="20810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i="0" dirty="0">
                  <a:solidFill>
                    <a:schemeClr val="tx1"/>
                  </a:solidFill>
                </a:rPr>
                <a:t>Globalização</a:t>
              </a:r>
            </a:p>
          </p:txBody>
        </p:sp>
        <p:sp>
          <p:nvSpPr>
            <p:cNvPr id="8" name="Retângulo Arredondado 7"/>
            <p:cNvSpPr/>
            <p:nvPr/>
          </p:nvSpPr>
          <p:spPr>
            <a:xfrm>
              <a:off x="491785" y="5595260"/>
              <a:ext cx="7491429" cy="109151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000" i="0" dirty="0"/>
                <a:t>A lei está alinhada às regulamentações internacionais, como GDPR (em vigor desde </a:t>
              </a:r>
              <a:r>
                <a:rPr lang="pt-BR" sz="2000" i="0" dirty="0" err="1"/>
                <a:t>mai</a:t>
              </a:r>
              <a:r>
                <a:rPr lang="pt-BR" sz="2000" i="0" dirty="0"/>
                <a:t>/18)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23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5379" y="457875"/>
            <a:ext cx="72000" cy="6190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64356" y="494732"/>
            <a:ext cx="5354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i="0" dirty="0">
                <a:solidFill>
                  <a:schemeClr val="tx1"/>
                </a:solidFill>
              </a:rPr>
              <a:t>O que muda com a LGPD?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39917"/>
            <a:ext cx="3231802" cy="32318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187634" y="1978326"/>
            <a:ext cx="52112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chemeClr val="tx1"/>
                </a:solidFill>
              </a:rPr>
              <a:t>Os cidadãos poderão saber como as empresas tratam os dados pessoais: </a:t>
            </a:r>
          </a:p>
          <a:p>
            <a:endParaRPr lang="pt-BR" sz="2400" b="0" i="0" dirty="0">
              <a:solidFill>
                <a:schemeClr val="tx1"/>
              </a:solidFill>
            </a:endParaRPr>
          </a:p>
          <a:p>
            <a:r>
              <a:rPr lang="pt-BR" sz="2400" b="0" i="0" dirty="0">
                <a:solidFill>
                  <a:schemeClr val="tx1"/>
                </a:solidFill>
              </a:rPr>
              <a:t>▪ como e por que coletam ? </a:t>
            </a:r>
          </a:p>
          <a:p>
            <a:r>
              <a:rPr lang="pt-BR" sz="2400" b="0" i="0" dirty="0">
                <a:solidFill>
                  <a:schemeClr val="tx1"/>
                </a:solidFill>
              </a:rPr>
              <a:t>▪ como armazenam ?</a:t>
            </a:r>
          </a:p>
          <a:p>
            <a:r>
              <a:rPr lang="pt-BR" sz="2400" b="0" i="0" dirty="0">
                <a:solidFill>
                  <a:schemeClr val="tx1"/>
                </a:solidFill>
              </a:rPr>
              <a:t>▪ por quanto tempo guardam ?</a:t>
            </a:r>
          </a:p>
          <a:p>
            <a:r>
              <a:rPr lang="pt-BR" sz="2400" b="0" i="0" dirty="0">
                <a:solidFill>
                  <a:schemeClr val="tx1"/>
                </a:solidFill>
              </a:rPr>
              <a:t>▪ com quem compartilham ? </a:t>
            </a:r>
          </a:p>
          <a:p>
            <a:endParaRPr lang="pt-BR" sz="2400" b="0" i="0" dirty="0">
              <a:solidFill>
                <a:schemeClr val="tx1"/>
              </a:solidFill>
            </a:endParaRPr>
          </a:p>
          <a:p>
            <a:r>
              <a:rPr lang="pt-BR" sz="2400" b="0" i="0" dirty="0">
                <a:solidFill>
                  <a:srgbClr val="FF0000"/>
                </a:solidFill>
              </a:rPr>
              <a:t>Do lado das empresas, o trabalho será fornecer essas informações de forma clara, inteligível e simples</a:t>
            </a:r>
            <a:r>
              <a:rPr lang="pt-BR" sz="2400" b="0" i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74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225709"/>
            <a:ext cx="688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0" dirty="0">
                <a:solidFill>
                  <a:srgbClr val="000000"/>
                </a:solidFill>
              </a:rPr>
              <a:t>O que são as bases legais da LGPD?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560" y="245909"/>
            <a:ext cx="45719" cy="45163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B0107CB-CEB2-494D-A984-8F9A4FEF6DF7}"/>
              </a:ext>
            </a:extLst>
          </p:cNvPr>
          <p:cNvSpPr/>
          <p:nvPr/>
        </p:nvSpPr>
        <p:spPr>
          <a:xfrm>
            <a:off x="539552" y="1412776"/>
            <a:ext cx="7488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84257"/>
                </a:solidFill>
                <a:latin typeface="poppins"/>
              </a:rPr>
              <a:t>As bases legais da LGPD são hipóteses que autorizam o tratamento de dados. Em outras palavras, são </a:t>
            </a:r>
            <a:r>
              <a:rPr lang="pt-BR" i="0" dirty="0">
                <a:solidFill>
                  <a:srgbClr val="FF0000"/>
                </a:solidFill>
                <a:latin typeface="poppins"/>
              </a:rPr>
              <a:t>condições determinadas pela Lei Geral de Proteção de Dados para que seja possível fazer a coleta de dados pessoais e o tratamento deles</a:t>
            </a:r>
            <a:r>
              <a:rPr lang="pt-BR" b="0" i="0" dirty="0">
                <a:solidFill>
                  <a:srgbClr val="FF0000"/>
                </a:solidFill>
                <a:latin typeface="poppins"/>
              </a:rPr>
              <a:t>. </a:t>
            </a:r>
            <a:endParaRPr lang="pt-BR" b="0" i="0" dirty="0">
              <a:solidFill>
                <a:srgbClr val="384257"/>
              </a:solidFill>
              <a:latin typeface="poppin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E3B7AAD-A6F5-4127-B415-3E808CE127A6}"/>
              </a:ext>
            </a:extLst>
          </p:cNvPr>
          <p:cNvSpPr/>
          <p:nvPr/>
        </p:nvSpPr>
        <p:spPr>
          <a:xfrm>
            <a:off x="467544" y="2852936"/>
            <a:ext cx="7488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384257"/>
                </a:solidFill>
                <a:latin typeface="poppins"/>
              </a:rPr>
              <a:t>Empresas que utilizam dados sem uma base legal adequada estarão infringindo a lei.</a:t>
            </a:r>
            <a:endParaRPr lang="pt-BR" sz="1600" dirty="0"/>
          </a:p>
        </p:txBody>
      </p:sp>
      <p:sp>
        <p:nvSpPr>
          <p:cNvPr id="5" name="Colchete Duplo 4">
            <a:extLst>
              <a:ext uri="{FF2B5EF4-FFF2-40B4-BE49-F238E27FC236}">
                <a16:creationId xmlns:a16="http://schemas.microsoft.com/office/drawing/2014/main" id="{9A65410E-298E-4C25-9EFC-4C3FD572348E}"/>
              </a:ext>
            </a:extLst>
          </p:cNvPr>
          <p:cNvSpPr/>
          <p:nvPr/>
        </p:nvSpPr>
        <p:spPr>
          <a:xfrm>
            <a:off x="467544" y="2852936"/>
            <a:ext cx="7632848" cy="618786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A0619B-29CB-41FB-BE87-1885D3B5881B}"/>
              </a:ext>
            </a:extLst>
          </p:cNvPr>
          <p:cNvSpPr/>
          <p:nvPr/>
        </p:nvSpPr>
        <p:spPr>
          <a:xfrm>
            <a:off x="634419" y="3699232"/>
            <a:ext cx="685903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Consentimento do titular;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Legítimo interesse: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Cumprimento de obrigação legal ou regulatória;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Tratamento pela administração pública;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Realização de estudos e de pesquisa;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Execução ou preparação contratual;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Exercício regular de direitos;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Proteção da vida e da incolumidade física;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Tutela de saúde do titular;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b="0" i="0" dirty="0">
                <a:solidFill>
                  <a:srgbClr val="000000"/>
                </a:solidFill>
                <a:latin typeface="poppins"/>
              </a:rPr>
              <a:t>Proteção de crédito.</a:t>
            </a:r>
            <a:endParaRPr lang="pt-BR" sz="1600" b="0" i="0" dirty="0">
              <a:solidFill>
                <a:srgbClr val="000000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589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225709"/>
            <a:ext cx="688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0" dirty="0">
                <a:solidFill>
                  <a:srgbClr val="000000"/>
                </a:solidFill>
              </a:rPr>
              <a:t>As Bases Legais da LGPD?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560" y="245909"/>
            <a:ext cx="45719" cy="45163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9C75D1-ADDB-4709-BD30-F92A171E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77204"/>
            <a:ext cx="7200800" cy="48689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09D8CEF-5C00-444F-AA98-59CB18392AB4}"/>
              </a:ext>
            </a:extLst>
          </p:cNvPr>
          <p:cNvSpPr/>
          <p:nvPr/>
        </p:nvSpPr>
        <p:spPr>
          <a:xfrm>
            <a:off x="3563888" y="6697791"/>
            <a:ext cx="581439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" b="0" i="0" dirty="0">
                <a:solidFill>
                  <a:srgbClr val="000000"/>
                </a:solidFill>
              </a:rPr>
              <a:t>https://legalcloud.com.br/bases-legais-</a:t>
            </a:r>
            <a:r>
              <a:rPr lang="pt-BR" sz="500" b="0" i="0" dirty="0" err="1">
                <a:solidFill>
                  <a:srgbClr val="000000"/>
                </a:solidFill>
              </a:rPr>
              <a:t>lgpd</a:t>
            </a:r>
            <a:r>
              <a:rPr lang="pt-BR" sz="500" b="0" i="0" dirty="0">
                <a:solidFill>
                  <a:srgbClr val="000000"/>
                </a:solidFill>
              </a:rPr>
              <a:t>/#:~:</a:t>
            </a:r>
            <a:r>
              <a:rPr lang="pt-BR" sz="500" b="0" i="0" dirty="0" err="1">
                <a:solidFill>
                  <a:srgbClr val="000000"/>
                </a:solidFill>
              </a:rPr>
              <a:t>text</a:t>
            </a:r>
            <a:r>
              <a:rPr lang="pt-BR" sz="500" b="0" i="0" dirty="0">
                <a:solidFill>
                  <a:srgbClr val="000000"/>
                </a:solidFill>
              </a:rPr>
              <a:t>=As%20bases%20legais%20da%20LGPD%20s%C3%A3o%20os%20requisitos%20necess%C3%A1rios%20para,de%20dados%20por%20qualquer%20controlador.</a:t>
            </a:r>
          </a:p>
        </p:txBody>
      </p:sp>
    </p:spTree>
    <p:extLst>
      <p:ext uri="{BB962C8B-B14F-4D97-AF65-F5344CB8AC3E}">
        <p14:creationId xmlns:p14="http://schemas.microsoft.com/office/powerpoint/2010/main" val="241623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83568" y="297359"/>
            <a:ext cx="45719" cy="68336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35755" y="377433"/>
            <a:ext cx="603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0" dirty="0">
                <a:solidFill>
                  <a:schemeClr val="tx1"/>
                </a:solidFill>
              </a:rPr>
              <a:t>Tratamento de Dados na LGPD </a:t>
            </a:r>
            <a:r>
              <a:rPr lang="pt-BR" sz="1600" i="0" dirty="0">
                <a:solidFill>
                  <a:schemeClr val="tx1"/>
                </a:solidFill>
              </a:rPr>
              <a:t>(1/2)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7544" y="1484784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tx1"/>
                </a:solidFill>
              </a:rPr>
              <a:t>Considera-se “</a:t>
            </a:r>
            <a:r>
              <a:rPr lang="pt-BR" b="0" i="0" dirty="0">
                <a:solidFill>
                  <a:srgbClr val="FF0000"/>
                </a:solidFill>
              </a:rPr>
              <a:t>tratamento de dados</a:t>
            </a:r>
            <a:r>
              <a:rPr lang="pt-BR" b="0" i="0" dirty="0">
                <a:solidFill>
                  <a:schemeClr val="tx1"/>
                </a:solidFill>
              </a:rPr>
              <a:t>” qualquer atividade que utilize um dado pessoal na execução da sua operação: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67544" y="2635171"/>
            <a:ext cx="82865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0" dirty="0">
                <a:solidFill>
                  <a:schemeClr val="tx1"/>
                </a:solidFill>
              </a:rPr>
              <a:t>ACESSO</a:t>
            </a:r>
            <a:r>
              <a:rPr lang="pt-BR" sz="1100" b="0" i="0" dirty="0">
                <a:solidFill>
                  <a:schemeClr val="tx1"/>
                </a:solidFill>
              </a:rPr>
              <a:t> - ato de ingressar, transitar, conhecer ou consultar a informação, bem como possibilidade de usar os ativos de informação de um órgão ou entidade, observada eventual restrição que se aplique;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ARMAZENAMENTO</a:t>
            </a:r>
            <a:r>
              <a:rPr lang="pt-BR" sz="1100" b="0" i="0" dirty="0">
                <a:solidFill>
                  <a:schemeClr val="tx1"/>
                </a:solidFill>
              </a:rPr>
              <a:t> - ação ou resultado de manter ou conservar em repositório um dado;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ARQUIVAMENTO</a:t>
            </a:r>
            <a:r>
              <a:rPr lang="pt-BR" sz="1100" b="0" i="0" dirty="0">
                <a:solidFill>
                  <a:schemeClr val="tx1"/>
                </a:solidFill>
              </a:rPr>
              <a:t> - ato ou efeito de manter registrado um dado embora já tenha perdido a validade ou esgotado a sua vigência;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AVALIAÇÃO</a:t>
            </a:r>
            <a:r>
              <a:rPr lang="pt-BR" sz="1100" b="0" i="0" dirty="0">
                <a:solidFill>
                  <a:schemeClr val="tx1"/>
                </a:solidFill>
              </a:rPr>
              <a:t> - analisar o dado com o objetivo de produzir informação;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CLASSIFICAÇÃO</a:t>
            </a:r>
            <a:r>
              <a:rPr lang="pt-BR" sz="1100" b="0" i="0" dirty="0">
                <a:solidFill>
                  <a:schemeClr val="tx1"/>
                </a:solidFill>
              </a:rPr>
              <a:t> - maneira de ordenar os dados conforme algum critério estabelecido;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COLETA</a:t>
            </a:r>
            <a:r>
              <a:rPr lang="pt-BR" sz="1100" b="0" i="0" dirty="0">
                <a:solidFill>
                  <a:schemeClr val="tx1"/>
                </a:solidFill>
              </a:rPr>
              <a:t> - recolhimento de dados com finalidade específica;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COMUNICAÇÃO</a:t>
            </a:r>
            <a:r>
              <a:rPr lang="pt-BR" sz="1100" b="0" i="0" dirty="0">
                <a:solidFill>
                  <a:schemeClr val="tx1"/>
                </a:solidFill>
              </a:rPr>
              <a:t> - transmitir informações pertinentes a políticas de ação sobre os dados;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CONTROLE </a:t>
            </a:r>
            <a:r>
              <a:rPr lang="pt-BR" sz="1100" b="0" i="0" dirty="0">
                <a:solidFill>
                  <a:schemeClr val="tx1"/>
                </a:solidFill>
              </a:rPr>
              <a:t>- ação ou poder de regular, determinar ou monitorar as ações sobre o dado;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DIFUSÃO</a:t>
            </a:r>
            <a:r>
              <a:rPr lang="pt-BR" sz="1100" b="0" i="0" dirty="0">
                <a:solidFill>
                  <a:schemeClr val="tx1"/>
                </a:solidFill>
              </a:rPr>
              <a:t> - ato ou efeito de divulgação, propagação, multiplicação dos dados;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DISTRIBUIÇÃO</a:t>
            </a:r>
            <a:r>
              <a:rPr lang="pt-BR" sz="1100" b="0" i="0" dirty="0">
                <a:solidFill>
                  <a:schemeClr val="tx1"/>
                </a:solidFill>
              </a:rPr>
              <a:t> - ato ou efeito de dispor de dados de acordo com algum critério estabelecido;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72200" y="669702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600" b="0" i="0" dirty="0">
                <a:solidFill>
                  <a:schemeClr val="tx1"/>
                </a:solidFill>
              </a:rPr>
              <a:t>https://www.gov.br/governodigital/pt-br/governanca-de-dados/guia-lgpd.pdf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CADC11-9DAC-4390-BF4B-27586A60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49" y="4105950"/>
            <a:ext cx="2619375" cy="1743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29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83568" y="297359"/>
            <a:ext cx="45719" cy="53935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08866" y="313492"/>
            <a:ext cx="603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0" dirty="0">
                <a:solidFill>
                  <a:schemeClr val="tx1"/>
                </a:solidFill>
              </a:rPr>
              <a:t>Tratamento de Dados na LGPD </a:t>
            </a:r>
            <a:r>
              <a:rPr lang="pt-BR" sz="1600" i="0" dirty="0">
                <a:solidFill>
                  <a:schemeClr val="tx1"/>
                </a:solidFill>
              </a:rPr>
              <a:t>(2/2)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72200" y="669702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600" b="0" i="0" dirty="0">
                <a:solidFill>
                  <a:schemeClr val="tx1"/>
                </a:solidFill>
              </a:rPr>
              <a:t>https://www.gov.br/governodigital/pt-br/governanca-de-dados/guia-lgpd.pdf</a:t>
            </a:r>
          </a:p>
        </p:txBody>
      </p:sp>
      <p:sp>
        <p:nvSpPr>
          <p:cNvPr id="3" name="Retângulo 2"/>
          <p:cNvSpPr/>
          <p:nvPr/>
        </p:nvSpPr>
        <p:spPr>
          <a:xfrm>
            <a:off x="647527" y="2033953"/>
            <a:ext cx="7466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i="0" dirty="0">
                <a:solidFill>
                  <a:schemeClr val="tx1"/>
                </a:solidFill>
              </a:rPr>
              <a:t>ELIMINAÇÃO</a:t>
            </a:r>
            <a:r>
              <a:rPr lang="pt-BR" sz="1200" b="0" i="0" dirty="0">
                <a:solidFill>
                  <a:schemeClr val="tx1"/>
                </a:solidFill>
              </a:rPr>
              <a:t> - ato ou efeito de excluir ou destruir dado do repositório; </a:t>
            </a:r>
          </a:p>
          <a:p>
            <a:endParaRPr lang="pt-BR" sz="1200" b="0" i="0" dirty="0">
              <a:solidFill>
                <a:schemeClr val="tx1"/>
              </a:solidFill>
            </a:endParaRPr>
          </a:p>
          <a:p>
            <a:r>
              <a:rPr lang="pt-BR" sz="1200" i="0" dirty="0">
                <a:solidFill>
                  <a:schemeClr val="tx1"/>
                </a:solidFill>
              </a:rPr>
              <a:t>EXTRAÇÃO</a:t>
            </a:r>
            <a:r>
              <a:rPr lang="pt-BR" sz="1200" b="0" i="0" dirty="0">
                <a:solidFill>
                  <a:schemeClr val="tx1"/>
                </a:solidFill>
              </a:rPr>
              <a:t> - ato de copiar ou retirar dados do repositório em que se encontrava;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2420" y="2870166"/>
            <a:ext cx="81369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0" dirty="0">
                <a:solidFill>
                  <a:schemeClr val="tx1"/>
                </a:solidFill>
              </a:rPr>
              <a:t>MODIFICAÇÃO</a:t>
            </a:r>
            <a:r>
              <a:rPr lang="pt-BR" sz="1100" b="0" i="0" dirty="0">
                <a:solidFill>
                  <a:schemeClr val="tx1"/>
                </a:solidFill>
              </a:rPr>
              <a:t> - ato ou efeito de alteração do dado;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PROCESSAMENTO</a:t>
            </a:r>
            <a:r>
              <a:rPr lang="pt-BR" sz="1100" b="0" i="0" dirty="0">
                <a:solidFill>
                  <a:schemeClr val="tx1"/>
                </a:solidFill>
              </a:rPr>
              <a:t> - ato ou efeito de processar dados visando organizá-los para obtenção de um resultado determinado;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PRODUÇÃO</a:t>
            </a:r>
            <a:r>
              <a:rPr lang="pt-BR" sz="1100" b="0" i="0" dirty="0">
                <a:solidFill>
                  <a:schemeClr val="tx1"/>
                </a:solidFill>
              </a:rPr>
              <a:t> - criação de bens e de serviços a partir do tratamento de dados;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RECEPÇÃO</a:t>
            </a:r>
            <a:r>
              <a:rPr lang="pt-BR" sz="1100" b="0" i="0" dirty="0">
                <a:solidFill>
                  <a:schemeClr val="tx1"/>
                </a:solidFill>
              </a:rPr>
              <a:t> - ato de receber os dados ao final da transmissão;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REPRODUÇÃO</a:t>
            </a:r>
            <a:r>
              <a:rPr lang="pt-BR" sz="1100" b="0" i="0" dirty="0">
                <a:solidFill>
                  <a:schemeClr val="tx1"/>
                </a:solidFill>
              </a:rPr>
              <a:t> - cópia de dado preexistente obtido por meio de qualquer processo;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TRANSFERÊNCIA</a:t>
            </a:r>
            <a:r>
              <a:rPr lang="pt-BR" sz="1100" b="0" i="0" dirty="0">
                <a:solidFill>
                  <a:schemeClr val="tx1"/>
                </a:solidFill>
              </a:rPr>
              <a:t> - mudança de dados de uma área de armazenamento para outra, ou para terceiro;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TRANSMISSÃO</a:t>
            </a:r>
            <a:r>
              <a:rPr lang="pt-BR" sz="1100" b="0" i="0" dirty="0">
                <a:solidFill>
                  <a:schemeClr val="tx1"/>
                </a:solidFill>
              </a:rPr>
              <a:t> - movimentação de dados entre dois pontos por meio de dispositivos elétricos, eletrônicos, telegráficos, telefônicos, radioelétricos, pneumáticos, etc.; </a:t>
            </a:r>
          </a:p>
          <a:p>
            <a:endParaRPr lang="pt-BR" sz="1100" b="0" i="0" dirty="0">
              <a:solidFill>
                <a:schemeClr val="tx1"/>
              </a:solidFill>
            </a:endParaRPr>
          </a:p>
          <a:p>
            <a:r>
              <a:rPr lang="pt-BR" sz="1100" i="0" dirty="0">
                <a:solidFill>
                  <a:schemeClr val="tx1"/>
                </a:solidFill>
              </a:rPr>
              <a:t>UTILIZAÇÃO</a:t>
            </a:r>
            <a:r>
              <a:rPr lang="pt-BR" sz="1100" b="0" i="0" dirty="0">
                <a:solidFill>
                  <a:schemeClr val="tx1"/>
                </a:solidFill>
              </a:rPr>
              <a:t> - ato ou efeito do aproveitamento dos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B222A7-B197-43D2-B390-B2AAE087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0" y="1120146"/>
            <a:ext cx="2619375" cy="1743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3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1924" y="460495"/>
            <a:ext cx="614696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3200" i="0">
                <a:solidFill>
                  <a:srgbClr val="303030"/>
                </a:solidFill>
                <a:latin typeface="Gotham-Bold"/>
                <a:cs typeface="Gotham-Book"/>
              </a:rPr>
              <a:t>Exemplos de Dados na LGPD</a:t>
            </a:r>
            <a:endParaRPr lang="pt-BR" sz="3200" i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7544" y="317741"/>
            <a:ext cx="45719" cy="69895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1" y="1772816"/>
            <a:ext cx="8576957" cy="3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13263" y="362156"/>
            <a:ext cx="66510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Qual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Dado </a:t>
            </a: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Deve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</a:t>
            </a: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Ser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</a:t>
            </a: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Protegido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?</a:t>
            </a:r>
            <a:endParaRPr lang="en-US" sz="32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7544" y="317741"/>
            <a:ext cx="45719" cy="57994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444208" y="6704112"/>
            <a:ext cx="259482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" b="0" i="0" dirty="0">
                <a:solidFill>
                  <a:schemeClr val="tx1"/>
                </a:solidFill>
              </a:rPr>
              <a:t>https://opiceblum.com.br/wp-content/uploads/2019/07/LGPD_16infograficos_31.08.2020.pdfC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" y="1866662"/>
            <a:ext cx="8993241" cy="33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9552" y="317741"/>
            <a:ext cx="45719" cy="73499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85271" y="392850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i="0" kern="0" dirty="0">
                <a:solidFill>
                  <a:schemeClr val="tx1"/>
                </a:solidFill>
              </a:rPr>
              <a:t>Agentes da LGPD</a:t>
            </a:r>
            <a:endParaRPr lang="pt-BR" sz="3200" dirty="0">
              <a:solidFill>
                <a:schemeClr val="tx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84BD2AD-E688-45CC-A784-8D88DDEF77DF}"/>
              </a:ext>
            </a:extLst>
          </p:cNvPr>
          <p:cNvGrpSpPr/>
          <p:nvPr/>
        </p:nvGrpSpPr>
        <p:grpSpPr>
          <a:xfrm>
            <a:off x="229372" y="1674757"/>
            <a:ext cx="8375076" cy="4671353"/>
            <a:chOff x="229372" y="1674757"/>
            <a:chExt cx="8375076" cy="4671353"/>
          </a:xfrm>
        </p:grpSpPr>
        <p:grpSp>
          <p:nvGrpSpPr>
            <p:cNvPr id="9" name="Agrupar 8"/>
            <p:cNvGrpSpPr/>
            <p:nvPr/>
          </p:nvGrpSpPr>
          <p:grpSpPr>
            <a:xfrm>
              <a:off x="464959" y="1674757"/>
              <a:ext cx="7888596" cy="554347"/>
              <a:chOff x="631414" y="1935484"/>
              <a:chExt cx="7888596" cy="554347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414" y="1935484"/>
                <a:ext cx="240623" cy="554347"/>
              </a:xfrm>
              <a:prstGeom prst="rect">
                <a:avLst/>
              </a:prstGeom>
            </p:spPr>
          </p:pic>
          <p:sp>
            <p:nvSpPr>
              <p:cNvPr id="5" name="Retângulo 4"/>
              <p:cNvSpPr/>
              <p:nvPr/>
            </p:nvSpPr>
            <p:spPr>
              <a:xfrm>
                <a:off x="1175194" y="2001473"/>
                <a:ext cx="734481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600" i="0" dirty="0">
                    <a:solidFill>
                      <a:srgbClr val="000000"/>
                    </a:solidFill>
                    <a:latin typeface="Gotham-Book"/>
                  </a:rPr>
                  <a:t>Titular:</a:t>
                </a:r>
                <a:r>
                  <a:rPr lang="pt-BR" sz="1600" b="0" i="0" dirty="0">
                    <a:solidFill>
                      <a:srgbClr val="000000"/>
                    </a:solidFill>
                    <a:latin typeface="Gotham-Book"/>
                  </a:rPr>
                  <a:t> é a pessoa física a quem se referem os dados pessoais;</a:t>
                </a:r>
                <a:endParaRPr lang="pt-BR" sz="1600" b="0" i="0" dirty="0">
                  <a:solidFill>
                    <a:srgbClr val="000000"/>
                  </a:solidFill>
                  <a:effectLst/>
                  <a:latin typeface="Gotham-Book"/>
                </a:endParaRPr>
              </a:p>
            </p:txBody>
          </p:sp>
        </p:grpSp>
        <p:grpSp>
          <p:nvGrpSpPr>
            <p:cNvPr id="10" name="Agrupar 9"/>
            <p:cNvGrpSpPr/>
            <p:nvPr/>
          </p:nvGrpSpPr>
          <p:grpSpPr>
            <a:xfrm>
              <a:off x="229372" y="2562079"/>
              <a:ext cx="8271968" cy="640439"/>
              <a:chOff x="220731" y="2994112"/>
              <a:chExt cx="8271968" cy="640439"/>
            </a:xfrm>
          </p:grpSpPr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731" y="2994112"/>
                <a:ext cx="751169" cy="640439"/>
              </a:xfrm>
              <a:prstGeom prst="rect">
                <a:avLst/>
              </a:prstGeom>
            </p:spPr>
          </p:pic>
          <p:sp>
            <p:nvSpPr>
              <p:cNvPr id="7" name="Retângulo 6"/>
              <p:cNvSpPr/>
              <p:nvPr/>
            </p:nvSpPr>
            <p:spPr>
              <a:xfrm>
                <a:off x="1003868" y="3152448"/>
                <a:ext cx="748883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600" i="0" dirty="0">
                    <a:solidFill>
                      <a:srgbClr val="000000"/>
                    </a:solidFill>
                    <a:latin typeface="Gotham-Book"/>
                  </a:rPr>
                  <a:t>Controlador</a:t>
                </a:r>
                <a:r>
                  <a:rPr lang="pt-BR" sz="1600" b="0" i="0" dirty="0">
                    <a:solidFill>
                      <a:srgbClr val="000000"/>
                    </a:solidFill>
                    <a:latin typeface="Gotham-Book"/>
                  </a:rPr>
                  <a:t>:  é o responsável pelas decisões sobre o tratamento dos dados;</a:t>
                </a:r>
                <a:endParaRPr lang="pt-BR" sz="1600" b="0" i="0" dirty="0">
                  <a:solidFill>
                    <a:srgbClr val="000000"/>
                  </a:solidFill>
                  <a:effectLst/>
                  <a:latin typeface="Gotham-Book"/>
                </a:endParaRPr>
              </a:p>
            </p:txBody>
          </p:sp>
        </p:grpSp>
        <p:grpSp>
          <p:nvGrpSpPr>
            <p:cNvPr id="13" name="Agrupar 12"/>
            <p:cNvGrpSpPr/>
            <p:nvPr/>
          </p:nvGrpSpPr>
          <p:grpSpPr>
            <a:xfrm>
              <a:off x="321040" y="3650750"/>
              <a:ext cx="7819561" cy="711280"/>
              <a:chOff x="541754" y="3886603"/>
              <a:chExt cx="7772680" cy="692556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754" y="3886603"/>
                <a:ext cx="532049" cy="692556"/>
              </a:xfrm>
              <a:prstGeom prst="rect">
                <a:avLst/>
              </a:prstGeom>
            </p:spPr>
          </p:pic>
          <p:sp>
            <p:nvSpPr>
              <p:cNvPr id="11" name="Retângulo 10"/>
              <p:cNvSpPr/>
              <p:nvPr/>
            </p:nvSpPr>
            <p:spPr>
              <a:xfrm>
                <a:off x="1216955" y="4004519"/>
                <a:ext cx="7097479" cy="329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600" i="0" dirty="0">
                    <a:solidFill>
                      <a:srgbClr val="000000"/>
                    </a:solidFill>
                    <a:latin typeface="Gotham-Book"/>
                  </a:rPr>
                  <a:t>Operador</a:t>
                </a:r>
                <a:r>
                  <a:rPr lang="pt-BR" sz="1600" b="0" i="0" dirty="0">
                    <a:solidFill>
                      <a:srgbClr val="000000"/>
                    </a:solidFill>
                    <a:latin typeface="Gotham-Book"/>
                  </a:rPr>
                  <a:t>: é quem realiza o tratamento dos dados, em nome do controlador;</a:t>
                </a:r>
                <a:endParaRPr lang="pt-BR" sz="1600" b="0" i="0" dirty="0">
                  <a:solidFill>
                    <a:srgbClr val="000000"/>
                  </a:solidFill>
                  <a:effectLst/>
                  <a:latin typeface="Gotham-Book"/>
                </a:endParaRPr>
              </a:p>
            </p:txBody>
          </p:sp>
        </p:grp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404" y="4725587"/>
              <a:ext cx="627104" cy="610688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1018633" y="4823293"/>
              <a:ext cx="73473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0" dirty="0">
                  <a:solidFill>
                    <a:srgbClr val="000000"/>
                  </a:solidFill>
                  <a:latin typeface="Gotham-Book"/>
                </a:rPr>
                <a:t>Encarregado:</a:t>
              </a:r>
              <a:r>
                <a:rPr lang="pt-BR" sz="1600" b="0" i="0" dirty="0">
                  <a:solidFill>
                    <a:srgbClr val="000000"/>
                  </a:solidFill>
                  <a:latin typeface="Gotham-Book"/>
                </a:rPr>
                <a:t> a pessoa que interage com cidadãos e autoridade nacional (DPO).</a:t>
              </a:r>
              <a:endParaRPr lang="pt-BR" sz="1600" dirty="0"/>
            </a:p>
          </p:txBody>
        </p:sp>
        <p:sp>
          <p:nvSpPr>
            <p:cNvPr id="2" name="Retângulo 1"/>
            <p:cNvSpPr/>
            <p:nvPr/>
          </p:nvSpPr>
          <p:spPr>
            <a:xfrm>
              <a:off x="1109868" y="5761335"/>
              <a:ext cx="74945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0" dirty="0">
                  <a:solidFill>
                    <a:schemeClr val="tx1"/>
                  </a:solidFill>
                  <a:latin typeface="Gotham-Book"/>
                </a:rPr>
                <a:t>ANPD:</a:t>
              </a:r>
              <a:r>
                <a:rPr lang="pt-BR" sz="1600" b="0" i="0" dirty="0">
                  <a:solidFill>
                    <a:schemeClr val="tx1"/>
                  </a:solidFill>
                  <a:latin typeface="Gotham-Book"/>
                </a:rPr>
                <a:t> Agencia responsável pela regulação sobre a proteção de dados pessoais. Responsável por zelar, implementar e fiscalizar a LGPD.</a:t>
              </a: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404" y="5663297"/>
              <a:ext cx="675549" cy="682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935691"/>
            <a:ext cx="9155651" cy="27898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723" y="2468648"/>
            <a:ext cx="83509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3200" i="0" dirty="0">
                <a:solidFill>
                  <a:prstClr val="white"/>
                </a:solidFill>
                <a:latin typeface="Gotham-Bold"/>
              </a:rPr>
              <a:t>Lei Geral de Proteção de Dados</a:t>
            </a: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3200" i="0" dirty="0">
                <a:solidFill>
                  <a:prstClr val="white"/>
                </a:solidFill>
                <a:latin typeface="Gotham-Bold"/>
              </a:rPr>
              <a:t>LGPD</a:t>
            </a:r>
            <a:endParaRPr lang="en-US" sz="2400" b="0" i="0" dirty="0">
              <a:solidFill>
                <a:prstClr val="white"/>
              </a:solidFill>
              <a:latin typeface="Gotham-Bold"/>
              <a:cs typeface="Gotham-Bold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750889" y="2468648"/>
            <a:ext cx="51487" cy="172819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86156CD-2AC3-4336-8671-8405F68B21AC}"/>
              </a:ext>
            </a:extLst>
          </p:cNvPr>
          <p:cNvSpPr/>
          <p:nvPr/>
        </p:nvSpPr>
        <p:spPr>
          <a:xfrm>
            <a:off x="827584" y="3717129"/>
            <a:ext cx="3173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0" dirty="0">
                <a:solidFill>
                  <a:prstClr val="white"/>
                </a:solidFill>
                <a:latin typeface="Gotham-Bold"/>
              </a:rPr>
              <a:t>Prof. </a:t>
            </a:r>
            <a:r>
              <a:rPr lang="pt-BR" i="0" dirty="0" err="1">
                <a:solidFill>
                  <a:prstClr val="white"/>
                </a:solidFill>
                <a:latin typeface="Gotham-Bold"/>
              </a:rPr>
              <a:t>Msc</a:t>
            </a:r>
            <a:r>
              <a:rPr lang="pt-BR" i="0" dirty="0">
                <a:solidFill>
                  <a:prstClr val="white"/>
                </a:solidFill>
                <a:latin typeface="Gotham-Bold"/>
              </a:rPr>
              <a:t>. Aurélio José Vitorino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76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9552" y="317741"/>
            <a:ext cx="45719" cy="5521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39552" y="317741"/>
            <a:ext cx="5355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0" dirty="0">
                <a:solidFill>
                  <a:schemeClr val="tx1"/>
                </a:solidFill>
              </a:rPr>
              <a:t>Principais Conceitos da LGPD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40768"/>
            <a:ext cx="4829175" cy="24384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17" y="4142111"/>
            <a:ext cx="4829175" cy="240909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636" y="1783099"/>
            <a:ext cx="2600325" cy="17621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134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95513" y="402805"/>
            <a:ext cx="45719" cy="7210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27584" y="446731"/>
            <a:ext cx="6635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0" dirty="0">
                <a:solidFill>
                  <a:srgbClr val="333333"/>
                </a:solidFill>
                <a:latin typeface="PT Serif"/>
              </a:rPr>
              <a:t>Responsabilidade Legal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04248" y="6720484"/>
            <a:ext cx="259482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" b="0" i="0" dirty="0">
                <a:solidFill>
                  <a:schemeClr val="tx1"/>
                </a:solidFill>
              </a:rPr>
              <a:t>https://opiceblum.com.br/wp-content/uploads/2019/07/LGPD_16infograficos_31.08.2020.pdfC</a:t>
            </a:r>
          </a:p>
        </p:txBody>
      </p:sp>
      <p:sp>
        <p:nvSpPr>
          <p:cNvPr id="2" name="Retângulo 1"/>
          <p:cNvSpPr/>
          <p:nvPr/>
        </p:nvSpPr>
        <p:spPr>
          <a:xfrm>
            <a:off x="539552" y="2348880"/>
            <a:ext cx="540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tx1"/>
                </a:solidFill>
              </a:rPr>
              <a:t>A partir do início da vigência da Lei, toda empresa deve ter um responsável certificado responsável pela gestão dos dados pessoais, o chamado </a:t>
            </a:r>
            <a:r>
              <a:rPr lang="pt-BR" i="0" dirty="0">
                <a:solidFill>
                  <a:srgbClr val="FF0000"/>
                </a:solidFill>
              </a:rPr>
              <a:t>Data </a:t>
            </a:r>
            <a:r>
              <a:rPr lang="pt-BR" i="0" dirty="0" err="1">
                <a:solidFill>
                  <a:srgbClr val="FF0000"/>
                </a:solidFill>
              </a:rPr>
              <a:t>Protection</a:t>
            </a:r>
            <a:r>
              <a:rPr lang="pt-BR" i="0" dirty="0">
                <a:solidFill>
                  <a:srgbClr val="FF0000"/>
                </a:solidFill>
              </a:rPr>
              <a:t> Officer (DPO)</a:t>
            </a:r>
            <a:r>
              <a:rPr lang="pt-BR" b="0" i="0" dirty="0">
                <a:solidFill>
                  <a:schemeClr val="tx1"/>
                </a:solidFill>
              </a:rPr>
              <a:t>. </a:t>
            </a:r>
          </a:p>
          <a:p>
            <a:endParaRPr lang="pt-BR" b="0" i="0" dirty="0">
              <a:solidFill>
                <a:schemeClr val="tx1"/>
              </a:solidFill>
            </a:endParaRPr>
          </a:p>
          <a:p>
            <a:r>
              <a:rPr lang="pt-BR" b="0" i="0" dirty="0">
                <a:solidFill>
                  <a:schemeClr val="tx1"/>
                </a:solidFill>
              </a:rPr>
              <a:t>Esse profissional pode ser um colaborador ou um agente externo especializado, certificado e apto a assinar legalmente pela empresa.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483867"/>
            <a:ext cx="2026855" cy="20383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1909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79565" y="177295"/>
            <a:ext cx="45719" cy="88864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25284" y="165518"/>
            <a:ext cx="53559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0" dirty="0">
                <a:solidFill>
                  <a:schemeClr val="tx1"/>
                </a:solidFill>
              </a:rPr>
              <a:t>Principais Conceitos da LGPD</a:t>
            </a:r>
          </a:p>
          <a:p>
            <a:r>
              <a:rPr lang="pt-BR" sz="2800" i="0" dirty="0">
                <a:solidFill>
                  <a:schemeClr val="tx1"/>
                </a:solidFill>
              </a:rPr>
              <a:t>DPO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1206387"/>
            <a:ext cx="8568952" cy="51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95513" y="402805"/>
            <a:ext cx="45719" cy="7210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41232" y="532476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0" dirty="0">
                <a:solidFill>
                  <a:srgbClr val="000000"/>
                </a:solidFill>
                <a:latin typeface="Roboto Condensed"/>
              </a:rPr>
              <a:t>O que fazer em caso de vazamento de dados?</a:t>
            </a:r>
          </a:p>
        </p:txBody>
      </p:sp>
      <p:sp>
        <p:nvSpPr>
          <p:cNvPr id="7" name="Retângulo 6"/>
          <p:cNvSpPr/>
          <p:nvPr/>
        </p:nvSpPr>
        <p:spPr>
          <a:xfrm>
            <a:off x="695513" y="2060848"/>
            <a:ext cx="7476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tx1"/>
                </a:solidFill>
                <a:latin typeface="segoeui"/>
              </a:rPr>
              <a:t>Como controladoras dos dados, as empresas são responsáveis diretas pelos vazamentos de informações de pessoas físicas, ainda que não tenham colaborado para o incidente.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95512" y="3278018"/>
            <a:ext cx="5899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tx1"/>
                </a:solidFill>
                <a:latin typeface="segoeui"/>
              </a:rPr>
              <a:t>A primeira ação recomendada é identificar o ponto de saída das informações e estancar o vazamento.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95512" y="4117945"/>
            <a:ext cx="6085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tx1"/>
                </a:solidFill>
                <a:latin typeface="segoeui"/>
              </a:rPr>
              <a:t>Realizar uma análise interna e pormenorizada(detalhada) do vazamento, de forma a identificar as causas e mensurar a extensão do dano.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53536" y="5325164"/>
            <a:ext cx="7836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FF0000"/>
                </a:solidFill>
                <a:latin typeface="segoeui"/>
              </a:rPr>
              <a:t>Todo vazamento de dados que possa gerar dano ao titular deve ser comunicado à Autoridade Nacional de Proteção de Dados (ANPD) em tempo razoável (Art. 48).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Vazamento de dados - Verificação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31A1A-111A-DD2C-93F7-A81A0E6BB640}"/>
              </a:ext>
            </a:extLst>
          </p:cNvPr>
          <p:cNvSpPr txBox="1"/>
          <p:nvPr/>
        </p:nvSpPr>
        <p:spPr>
          <a:xfrm>
            <a:off x="444683" y="1363592"/>
            <a:ext cx="457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rgbClr val="1A1A1A"/>
                </a:solidFill>
                <a:effectLst/>
                <a:latin typeface="+mn-lt"/>
              </a:rPr>
              <a:t>1 – Gerenciador de Senhas (Google)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55E2212-737C-41BE-185D-CEE44035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0" y="2023673"/>
            <a:ext cx="2411536" cy="2469078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2281064-DAD3-3B2C-7425-AF4272EE63CD}"/>
              </a:ext>
            </a:extLst>
          </p:cNvPr>
          <p:cNvCxnSpPr/>
          <p:nvPr/>
        </p:nvCxnSpPr>
        <p:spPr>
          <a:xfrm>
            <a:off x="827584" y="3645024"/>
            <a:ext cx="936104" cy="0"/>
          </a:xfrm>
          <a:prstGeom prst="straightConnector1">
            <a:avLst/>
          </a:prstGeom>
          <a:ln w="38100">
            <a:solidFill>
              <a:srgbClr val="F0265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FFAE0E3C-C765-8032-397B-C7D2561C1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88" y="4978059"/>
            <a:ext cx="2287488" cy="13064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C829487-4D14-0A17-3A17-1D2B6BB40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435" y="1899764"/>
            <a:ext cx="2214181" cy="476644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2BA2ADB0-BA05-DDE5-958B-672053CE1D19}"/>
              </a:ext>
            </a:extLst>
          </p:cNvPr>
          <p:cNvSpPr/>
          <p:nvPr/>
        </p:nvSpPr>
        <p:spPr>
          <a:xfrm>
            <a:off x="1763688" y="3501008"/>
            <a:ext cx="288032" cy="288032"/>
          </a:xfrm>
          <a:prstGeom prst="rect">
            <a:avLst/>
          </a:prstGeom>
          <a:noFill/>
          <a:ln w="28575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61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Vazamento de dados - Verificação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31A1A-111A-DD2C-93F7-A81A0E6BB640}"/>
              </a:ext>
            </a:extLst>
          </p:cNvPr>
          <p:cNvSpPr txBox="1"/>
          <p:nvPr/>
        </p:nvSpPr>
        <p:spPr>
          <a:xfrm>
            <a:off x="444683" y="1363592"/>
            <a:ext cx="457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rgbClr val="1A1A1A"/>
                </a:solidFill>
                <a:latin typeface="+mn-lt"/>
              </a:rPr>
              <a:t>2</a:t>
            </a:r>
            <a:r>
              <a:rPr lang="pt-BR" i="0" dirty="0">
                <a:solidFill>
                  <a:srgbClr val="1A1A1A"/>
                </a:solidFill>
                <a:effectLst/>
                <a:latin typeface="+mn-lt"/>
              </a:rPr>
              <a:t> – Relatório da </a:t>
            </a:r>
            <a:r>
              <a:rPr lang="pt-BR" i="0" dirty="0" err="1">
                <a:solidFill>
                  <a:srgbClr val="1A1A1A"/>
                </a:solidFill>
                <a:effectLst/>
                <a:latin typeface="+mn-lt"/>
              </a:rPr>
              <a:t>dark</a:t>
            </a:r>
            <a:r>
              <a:rPr lang="pt-BR" i="0" dirty="0">
                <a:solidFill>
                  <a:srgbClr val="1A1A1A"/>
                </a:solidFill>
                <a:effectLst/>
                <a:latin typeface="+mn-lt"/>
              </a:rPr>
              <a:t> web (Google)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55E2212-737C-41BE-185D-CEE44035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77" y="2007401"/>
            <a:ext cx="1794552" cy="1837372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2281064-DAD3-3B2C-7425-AF4272EE63CD}"/>
              </a:ext>
            </a:extLst>
          </p:cNvPr>
          <p:cNvCxnSpPr/>
          <p:nvPr/>
        </p:nvCxnSpPr>
        <p:spPr>
          <a:xfrm>
            <a:off x="327833" y="3628752"/>
            <a:ext cx="936104" cy="0"/>
          </a:xfrm>
          <a:prstGeom prst="straightConnector1">
            <a:avLst/>
          </a:prstGeom>
          <a:ln w="38100">
            <a:solidFill>
              <a:srgbClr val="F0265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E118269B-B59D-C5D3-F0D1-184158E7D1F3}"/>
              </a:ext>
            </a:extLst>
          </p:cNvPr>
          <p:cNvSpPr/>
          <p:nvPr/>
        </p:nvSpPr>
        <p:spPr>
          <a:xfrm>
            <a:off x="1335945" y="3484736"/>
            <a:ext cx="1440160" cy="288032"/>
          </a:xfrm>
          <a:prstGeom prst="rect">
            <a:avLst/>
          </a:prstGeom>
          <a:noFill/>
          <a:ln w="28575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D79ACF-DAE2-62A2-CA52-465742CC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164924"/>
            <a:ext cx="1773037" cy="22021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0DD2D4-2011-C6D6-DA4A-098ECBDB5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032" y="2251647"/>
            <a:ext cx="5226135" cy="27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Vazamento de dados - Verificação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31A1A-111A-DD2C-93F7-A81A0E6BB640}"/>
              </a:ext>
            </a:extLst>
          </p:cNvPr>
          <p:cNvSpPr txBox="1"/>
          <p:nvPr/>
        </p:nvSpPr>
        <p:spPr>
          <a:xfrm>
            <a:off x="444683" y="1363592"/>
            <a:ext cx="4579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rgbClr val="1A1A1A"/>
                </a:solidFill>
                <a:effectLst/>
                <a:latin typeface="+mn-lt"/>
              </a:rPr>
              <a:t>3 – Linhas pré-pagas</a:t>
            </a:r>
          </a:p>
          <a:p>
            <a:endParaRPr lang="pt-BR" b="0" i="0" dirty="0">
              <a:solidFill>
                <a:srgbClr val="1A1A1A"/>
              </a:solidFill>
              <a:latin typeface="+mn-lt"/>
            </a:endParaRPr>
          </a:p>
          <a:p>
            <a:pPr marL="536575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A1A1A"/>
                </a:solidFill>
                <a:effectLst/>
                <a:latin typeface="+mn-lt"/>
              </a:rPr>
              <a:t>Acesse </a:t>
            </a:r>
            <a:r>
              <a:rPr lang="pt-BR" b="0" i="0" dirty="0">
                <a:solidFill>
                  <a:srgbClr val="1A1A1A"/>
                </a:solidFill>
                <a:effectLst/>
                <a:latin typeface="+mn-lt"/>
                <a:hlinkClick r:id="rId3"/>
              </a:rPr>
              <a:t>https://cadastropre.com.br/</a:t>
            </a:r>
            <a:endParaRPr lang="pt-BR" b="0" i="0" dirty="0">
              <a:solidFill>
                <a:srgbClr val="1A1A1A"/>
              </a:solidFill>
              <a:effectLst/>
              <a:latin typeface="+mn-lt"/>
            </a:endParaRPr>
          </a:p>
          <a:p>
            <a:pPr marL="536575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A1A1A"/>
                </a:solidFill>
                <a:latin typeface="+mn-lt"/>
              </a:rPr>
              <a:t>Informe o CPF para consulta</a:t>
            </a:r>
            <a:endParaRPr lang="pt-BR" b="0" i="0" dirty="0">
              <a:solidFill>
                <a:srgbClr val="1A1A1A"/>
              </a:solidFill>
              <a:effectLst/>
              <a:latin typeface="+mn-lt"/>
            </a:endParaRPr>
          </a:p>
          <a:p>
            <a:r>
              <a:rPr lang="pt-BR" i="0" dirty="0">
                <a:solidFill>
                  <a:srgbClr val="1A1A1A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2923D9-5D9F-8BC6-3B7F-15D9904C9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308020"/>
            <a:ext cx="5018121" cy="23298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10A6611-242B-C91A-1656-7D04D6929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520673"/>
            <a:ext cx="3268241" cy="11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81915" y="1523032"/>
            <a:ext cx="8136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A </a:t>
            </a:r>
            <a:r>
              <a:rPr lang="pt-BR" i="0" dirty="0">
                <a:solidFill>
                  <a:srgbClr val="F0265D"/>
                </a:solidFill>
                <a:latin typeface="Verdana" panose="020B0604030504040204" pitchFamily="34" charset="0"/>
              </a:rPr>
              <a:t>Autoridade Nacional de Proteção de Dados (ANPD)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foi criada pela MP 869 em 27/12/2018, posteriormente convertida na Lei nº 13.853 de 08/07/2019, que alterou a LGPD original (Lei 13.709, de 14/08/2018).</a:t>
            </a:r>
          </a:p>
          <a:p>
            <a:pPr algn="just"/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No entanto, passou a funcionar efetivamente apenas em 05 de novembro de 2020, com a </a:t>
            </a:r>
            <a:r>
              <a:rPr lang="pt-BR" b="0" i="0" u="sng" dirty="0">
                <a:solidFill>
                  <a:srgbClr val="222222"/>
                </a:solidFill>
                <a:latin typeface="Verdana" panose="020B0604030504040204" pitchFamily="34" charset="0"/>
              </a:rPr>
              <a:t>nomeação de seu primeiro Diretor-Presidente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30704" y="4049883"/>
            <a:ext cx="58871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A ANPD é o órgão central de interpretação da Lei Geral de Proteção de Dados, cabendo a ela </a:t>
            </a:r>
            <a:r>
              <a:rPr lang="pt-BR" b="0" i="0" u="sng" dirty="0">
                <a:solidFill>
                  <a:srgbClr val="222222"/>
                </a:solidFill>
                <a:latin typeface="Verdana" panose="020B0604030504040204" pitchFamily="34" charset="0"/>
              </a:rPr>
              <a:t>estabelecer normas e diretrizes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para a sua implementação, buscando zelar pela garantia do direito de todos os brasileiros terem seus dados pessoais devidamente protegidos.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583651" y="666448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b="0" i="0" dirty="0">
                <a:solidFill>
                  <a:schemeClr val="tx1"/>
                </a:solidFill>
              </a:rPr>
              <a:t>https://www.gov.br/anpd/pt-br/acesso-a-informacao/institucional/base-juridica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800" y="4251565"/>
            <a:ext cx="2236898" cy="11506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Agência Reguladora: ANPD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0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2614" y="1401927"/>
            <a:ext cx="81369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A ANPD possui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autonomia técnico-decisória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, com patrimônio próprio, sendo responsável por zelar pela proteção dos dados pessoais, por orientar, regulamentar e fiscalizar o cumprimento da legislação. Nesse âmbito de atuação, destacam-se as seguintes as funções: </a:t>
            </a:r>
          </a:p>
          <a:p>
            <a:pPr algn="just"/>
            <a:endParaRPr lang="pt-BR" b="0" i="0" dirty="0">
              <a:solidFill>
                <a:srgbClr val="222222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Elaborar as diretrizes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para a Política Nacional de Proteção de Dados Pessoais e da Privacidade;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Promover a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disseminação de conhecimentos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sobre as normas e as políticas públicas relacionadas à proteção de dados pessoais e às medidas de segurança;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Promover e elaborar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estudos sobre as práticas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nacionais e internacionais de proteção de dados pessoais e privacidade;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Estimular a adoção de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padrões para serviços e produtos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que facilitem o exercício de controle dos titulares sobre seus dados pessoais;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Fiscalizar e aplicar sanções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em caso de tratamento de dados realizados em descumprimento à legislação.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583651" y="666448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b="0" i="0" dirty="0">
                <a:solidFill>
                  <a:schemeClr val="tx1"/>
                </a:solidFill>
              </a:rPr>
              <a:t>https://www.gov.br/anpd/pt-br/acesso-a-informacao/institucional/base-juridica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Agência Reguladora: ANPD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2614" y="1401927"/>
            <a:ext cx="81369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A ANPD possui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autonomia técnico-decisória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, com patrimônio próprio, sendo responsável por zelar pela proteção dos dados pessoais, por orientar, regulamentar e fiscalizar o cumprimento da legislação. Nesse âmbito de atuação, destacam-se as seguintes as funções: </a:t>
            </a:r>
          </a:p>
          <a:p>
            <a:pPr algn="just"/>
            <a:endParaRPr lang="pt-BR" b="0" i="0" dirty="0">
              <a:solidFill>
                <a:srgbClr val="222222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Elaborar as diretrizes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para a Política Nacional de Proteção de Dados Pessoais e da Privacidade;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Promover a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disseminação de conhecimentos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sobre as normas e as políticas públicas relacionadas à proteção de dados pessoais e às medidas de segurança;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Promover e elaborar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estudos sobre as práticas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nacionais e internacionais de proteção de dados pessoais e privacidade;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Estimular a adoção de </a:t>
            </a: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padrões para serviços e produtos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que facilitem o exercício de controle dos titulares sobre seus dados pessoais;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222222"/>
                </a:solidFill>
                <a:latin typeface="Verdana" panose="020B0604030504040204" pitchFamily="34" charset="0"/>
              </a:rPr>
              <a:t>Fiscalizar e aplicar sanções</a:t>
            </a:r>
            <a:r>
              <a:rPr lang="pt-BR" b="0" i="0" dirty="0">
                <a:solidFill>
                  <a:srgbClr val="222222"/>
                </a:solidFill>
                <a:latin typeface="Verdana" panose="020B0604030504040204" pitchFamily="34" charset="0"/>
              </a:rPr>
              <a:t> em caso de tratamento de dados realizados em descumprimento à legislação.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583651" y="666448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b="0" i="0" dirty="0">
                <a:solidFill>
                  <a:schemeClr val="tx1"/>
                </a:solidFill>
              </a:rPr>
              <a:t>https://www.gov.br/anpd/pt-br/acesso-a-informacao/institucional/base-juridica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Agência Reguladora: ANPD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7544" y="381024"/>
            <a:ext cx="688189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Qual o problema em fornecer meus dados pessoais?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" name="Picture 2" descr="Resultado de imagem para farmacia">
            <a:extLst>
              <a:ext uri="{FF2B5EF4-FFF2-40B4-BE49-F238E27FC236}">
                <a16:creationId xmlns:a16="http://schemas.microsoft.com/office/drawing/2014/main" id="{D390C94C-EE4F-4EE3-AA12-AE69EEAD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4410075" cy="2943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5677C5F-45EF-4DAD-A4A1-8B19F13ED7DF}"/>
              </a:ext>
            </a:extLst>
          </p:cNvPr>
          <p:cNvSpPr/>
          <p:nvPr/>
        </p:nvSpPr>
        <p:spPr>
          <a:xfrm>
            <a:off x="4878228" y="1471475"/>
            <a:ext cx="3948505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pt-BR" sz="2000" b="0" i="0" kern="0" dirty="0">
                <a:solidFill>
                  <a:schemeClr val="tx1"/>
                </a:solidFill>
              </a:rPr>
              <a:t>O Sr. Gostaria de fornecer o seu CPF? Consigo melhorar o seu desconto !! 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2926834-51E2-44D2-8EFA-F3036F59EE74}"/>
              </a:ext>
            </a:extLst>
          </p:cNvPr>
          <p:cNvSpPr/>
          <p:nvPr/>
        </p:nvSpPr>
        <p:spPr>
          <a:xfrm>
            <a:off x="323528" y="4373561"/>
            <a:ext cx="8202629" cy="161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pt-BR" sz="2000" b="0" i="0" kern="0" dirty="0">
                <a:solidFill>
                  <a:schemeClr val="tx1"/>
                </a:solidFill>
              </a:rPr>
              <a:t>Alguém sabe o real uso desta informação?</a:t>
            </a:r>
          </a:p>
          <a:p>
            <a:pPr marL="914400" lvl="1" indent="-342900"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Ø"/>
              <a:defRPr/>
            </a:pPr>
            <a:r>
              <a:rPr lang="pt-BR" sz="2000" b="0" i="0" kern="0" dirty="0">
                <a:solidFill>
                  <a:schemeClr val="tx1"/>
                </a:solidFill>
              </a:rPr>
              <a:t>Perfil de consumo por região?</a:t>
            </a:r>
          </a:p>
          <a:p>
            <a:pPr marL="914400" lvl="1" indent="-342900"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Ø"/>
              <a:defRPr/>
            </a:pPr>
            <a:r>
              <a:rPr lang="pt-BR" sz="2000" b="0" i="0" kern="0" dirty="0">
                <a:solidFill>
                  <a:schemeClr val="tx1"/>
                </a:solidFill>
              </a:rPr>
              <a:t>Venda à convênios para análise de risco?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45" y="3135972"/>
            <a:ext cx="1166972" cy="116178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DB4F55-7C63-4D0D-A812-9EFECCB3A016}"/>
              </a:ext>
            </a:extLst>
          </p:cNvPr>
          <p:cNvSpPr/>
          <p:nvPr/>
        </p:nvSpPr>
        <p:spPr>
          <a:xfrm>
            <a:off x="4067944" y="6551203"/>
            <a:ext cx="50223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100" b="0" i="0" dirty="0">
                <a:solidFill>
                  <a:srgbClr val="FF0000"/>
                </a:solidFill>
              </a:rPr>
              <a:t>https://www.youtube.com/watch?v=uHZs3ADb6RQ</a:t>
            </a:r>
          </a:p>
        </p:txBody>
      </p:sp>
    </p:spTree>
    <p:extLst>
      <p:ext uri="{BB962C8B-B14F-4D97-AF65-F5344CB8AC3E}">
        <p14:creationId xmlns:p14="http://schemas.microsoft.com/office/powerpoint/2010/main" val="140483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2515" y="1323049"/>
            <a:ext cx="81369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+mn-lt"/>
              </a:rPr>
              <a:t>Conforme o art. 52 da LGPD, a ANPD pode aplicar as seguintes sanções administrativas:</a:t>
            </a:r>
          </a:p>
          <a:p>
            <a:pPr algn="just"/>
            <a:endParaRPr lang="pt-BR" b="0" i="0" dirty="0">
              <a:solidFill>
                <a:srgbClr val="222222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advertência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, com indicação de prazo para adoção de medidas corretivas;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multa simples, de até 2% do faturamento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da pessoa jurídica de direito privado, grupo ou conglomerado no Brasil no seu último exercício, excluídos os tributos, limitada, no total, a R$ 50.000.000,00 por infração;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multa diária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, observado o limite total a que se refere o inciso II;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publicização da infração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após devidamente apurada e confirmada;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bloqueio dos dados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pessoais a que se refere a infração até a sua regularização;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eliminação dos dados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pessoais a que se refere a infração;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suspensão parcial do funcionamento do banco de dados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a que se refere a infração pelo período máximo de 6 meses, prorrogável por igual período, até a regularização da atividade de tratamento pelo controlador;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suspensão do exercício da atividade de tratamento dos dados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pessoais a que se refere a infração pelo período máximo de 6 meses, prorrogável por igual período;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F0265D"/>
                </a:solidFill>
                <a:latin typeface="+mn-lt"/>
              </a:rPr>
              <a:t>proibição parcial ou total do exercício de atividades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relacionadas a tratamento de dados.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51920" y="6664482"/>
            <a:ext cx="53037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b="0" i="0" dirty="0">
                <a:solidFill>
                  <a:schemeClr val="tx1"/>
                </a:solidFill>
              </a:rPr>
              <a:t>https://www.gov.br/anpd/pt-br/assuntos/noticias/sancoes-administrativas-o-que-muda-apos-1o-de-agosto-de-2021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ANPD – Multas e Sanções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5550E-B82B-A213-2532-5E4EB78E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00938"/>
            <a:ext cx="1351921" cy="11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2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1824" y="1560062"/>
            <a:ext cx="81369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22222"/>
                </a:solidFill>
                <a:latin typeface="+mn-lt"/>
              </a:rPr>
              <a:t>A primeira sanção por infração à LGPD no Brasil foi aplicada pela ANPD em </a:t>
            </a:r>
            <a:r>
              <a:rPr lang="pt-BR" i="0" u="sng" dirty="0">
                <a:solidFill>
                  <a:srgbClr val="222222"/>
                </a:solidFill>
                <a:latin typeface="+mn-lt"/>
              </a:rPr>
              <a:t>6 de julho de 2023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a uma microempresa do setor de telecomunicações, chamada </a:t>
            </a:r>
            <a:r>
              <a:rPr lang="pt-BR" b="0" i="0" dirty="0" err="1">
                <a:solidFill>
                  <a:srgbClr val="222222"/>
                </a:solidFill>
                <a:latin typeface="+mn-lt"/>
              </a:rPr>
              <a:t>Telekall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latin typeface="+mn-lt"/>
              </a:rPr>
              <a:t>Infoservice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, no valor de 14,4 mil reais.</a:t>
            </a:r>
          </a:p>
          <a:p>
            <a:pPr algn="just"/>
            <a:endParaRPr lang="pt-BR" b="0" i="0" dirty="0">
              <a:solidFill>
                <a:srgbClr val="222222"/>
              </a:solidFill>
              <a:latin typeface="+mn-lt"/>
            </a:endParaRP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empresa teria ofertado aos candidatos às eleições municipais uma listagem de contatos de WhatsApp de eleitores de Ubatuba/SP para fins de disseminação de material de campanha eleitoral.</a:t>
            </a:r>
          </a:p>
          <a:p>
            <a:pPr algn="just"/>
            <a:endParaRPr lang="pt-BR" b="0" i="0" dirty="0">
              <a:solidFill>
                <a:srgbClr val="222222"/>
              </a:solidFill>
              <a:latin typeface="+mn-lt"/>
            </a:endParaRPr>
          </a:p>
          <a:p>
            <a:pPr algn="just"/>
            <a:r>
              <a:rPr lang="pt-BR" b="0" i="0" dirty="0">
                <a:solidFill>
                  <a:srgbClr val="222222"/>
                </a:solidFill>
                <a:latin typeface="+mn-lt"/>
              </a:rPr>
              <a:t>A ANPD concluiu que a empresa infringiu os </a:t>
            </a:r>
            <a:r>
              <a:rPr lang="pt-BR" b="0" i="0" dirty="0" err="1">
                <a:solidFill>
                  <a:srgbClr val="222222"/>
                </a:solidFill>
                <a:latin typeface="+mn-lt"/>
              </a:rPr>
              <a:t>arts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. 7º e o 41 da LGPD, além do art. 5º do Regulamento de Fiscalização da ANPD.</a:t>
            </a:r>
          </a:p>
          <a:p>
            <a:pPr algn="just"/>
            <a:r>
              <a:rPr lang="pt-BR" b="0" i="0" dirty="0">
                <a:solidFill>
                  <a:srgbClr val="222222"/>
                </a:solidFill>
                <a:latin typeface="+mn-lt"/>
              </a:rPr>
              <a:t>Para a infração ao art. 7º da LGPD e ao art. 5º do Regulamento de Fiscalização foram aplicadas duas sanções de </a:t>
            </a:r>
            <a:r>
              <a:rPr lang="pt-BR" i="0" dirty="0">
                <a:solidFill>
                  <a:srgbClr val="222222"/>
                </a:solidFill>
                <a:latin typeface="+mn-lt"/>
              </a:rPr>
              <a:t>multa simples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 – cada uma no valor de R$ 7,2 mil –, por descumprimento dos deveres relativos à fiscalização da ANPD e das hipóteses em que é permitido o tratamento de dados pessoais, conforme a lei.</a:t>
            </a:r>
          </a:p>
          <a:p>
            <a:pPr algn="just"/>
            <a:r>
              <a:rPr lang="pt-BR" b="0" i="0" dirty="0">
                <a:solidFill>
                  <a:srgbClr val="222222"/>
                </a:solidFill>
                <a:latin typeface="+mn-lt"/>
              </a:rPr>
              <a:t>O descumprimento ao art. 41 da Lei (falta de indicação do encarregado pelo tratamento de dados pessoais) resultou em sanção de </a:t>
            </a:r>
            <a:r>
              <a:rPr lang="pt-BR" i="0" dirty="0">
                <a:solidFill>
                  <a:srgbClr val="222222"/>
                </a:solidFill>
                <a:latin typeface="+mn-lt"/>
              </a:rPr>
              <a:t>advertência</a:t>
            </a:r>
            <a:r>
              <a:rPr lang="pt-BR" b="0" i="0" dirty="0">
                <a:solidFill>
                  <a:srgbClr val="222222"/>
                </a:solidFill>
                <a:latin typeface="+mn-lt"/>
              </a:rPr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211960" y="6664482"/>
            <a:ext cx="49436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b="0" i="0" dirty="0">
                <a:solidFill>
                  <a:schemeClr val="tx1"/>
                </a:solidFill>
              </a:rPr>
              <a:t>https://www.gov.br/anpd/pt-br/assuntos/noticias/anpd-aplica-a-primeira-multa-por-descumprimento-a-lgpd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ANPD – Multas e Sanções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5550E-B82B-A213-2532-5E4EB78E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00938"/>
            <a:ext cx="1351921" cy="11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4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13DCDE6C-6FC6-D307-F813-ADF4123A9359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ANPD – Publicações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2AD8E18-9120-1528-FD8D-31122997C9A8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0EF82E-C3CC-E597-E6E7-C23E61A78197}"/>
              </a:ext>
            </a:extLst>
          </p:cNvPr>
          <p:cNvSpPr txBox="1"/>
          <p:nvPr/>
        </p:nvSpPr>
        <p:spPr>
          <a:xfrm>
            <a:off x="611560" y="1548258"/>
            <a:ext cx="79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+mn-lt"/>
              </a:rPr>
              <a:t>https://www.gov.br/anpd/pt-br/documentos-e-publicacoes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A3CBC0-B05B-0B82-B703-38575D58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70678"/>
            <a:ext cx="2675756" cy="39138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1BE64E1-5C51-C34B-52CF-5CA544C7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370676"/>
            <a:ext cx="2743264" cy="39138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116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2" y="1772421"/>
            <a:ext cx="7648575" cy="1905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35262" y="4077072"/>
            <a:ext cx="74054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4A4A4A"/>
                </a:solidFill>
                <a:latin typeface="Exo"/>
              </a:rPr>
              <a:t>Será necessário contar com infraestruturas robustas para proteger os dados de clientes, fornecedores e pessoas físicas, bem como assegurar a integridade dos dados.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4A4A4A"/>
              </a:solidFill>
              <a:latin typeface="Ex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4A4A4A"/>
                </a:solidFill>
                <a:latin typeface="Exo"/>
              </a:rPr>
              <a:t>Além de evitar o vazamento de dados, as organizações precisarão se comprometer a criar um relatório de impacto à proteção de dados pessoais para tomar medidas urgentes caso ocorra alguma vulnerabilidade nos sistemas.</a:t>
            </a:r>
            <a:endParaRPr lang="pt-BR" sz="1400" b="0" i="0" dirty="0">
              <a:solidFill>
                <a:srgbClr val="4A4A4A"/>
              </a:solidFill>
              <a:effectLst/>
              <a:latin typeface="Exo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61DF961D-1E1E-DE00-1237-E3974D0901BF}"/>
              </a:ext>
            </a:extLst>
          </p:cNvPr>
          <p:cNvSpPr txBox="1"/>
          <p:nvPr/>
        </p:nvSpPr>
        <p:spPr>
          <a:xfrm>
            <a:off x="467543" y="545742"/>
            <a:ext cx="688189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3200" i="0" dirty="0">
                <a:solidFill>
                  <a:srgbClr val="303030"/>
                </a:solidFill>
                <a:latin typeface="Gotham-Bold"/>
                <a:cs typeface="Gotham-Book"/>
              </a:rPr>
              <a:t>O impacto da LGPD</a:t>
            </a:r>
            <a:endParaRPr lang="pt-BR" sz="32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ECE36111-8694-4106-3EB9-1E9A61D24175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95513" y="402805"/>
            <a:ext cx="45719" cy="7210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8" y="1772816"/>
            <a:ext cx="8862313" cy="410445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27584" y="446731"/>
            <a:ext cx="6635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0" dirty="0" err="1">
                <a:solidFill>
                  <a:srgbClr val="333333"/>
                </a:solidFill>
                <a:latin typeface="PT Serif"/>
              </a:rPr>
              <a:t>Privacy</a:t>
            </a:r>
            <a:r>
              <a:rPr lang="pt-BR" sz="3200" i="0" dirty="0">
                <a:solidFill>
                  <a:srgbClr val="333333"/>
                </a:solidFill>
                <a:latin typeface="PT Serif"/>
              </a:rPr>
              <a:t> </a:t>
            </a:r>
            <a:r>
              <a:rPr lang="pt-BR" sz="3200" i="0" dirty="0" err="1">
                <a:solidFill>
                  <a:srgbClr val="333333"/>
                </a:solidFill>
                <a:latin typeface="PT Serif"/>
              </a:rPr>
              <a:t>By</a:t>
            </a:r>
            <a:r>
              <a:rPr lang="pt-BR" sz="3200" i="0" dirty="0">
                <a:solidFill>
                  <a:srgbClr val="333333"/>
                </a:solidFill>
                <a:latin typeface="PT Serif"/>
              </a:rPr>
              <a:t> Design ????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04248" y="6720484"/>
            <a:ext cx="259482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" b="0" i="0" dirty="0">
                <a:solidFill>
                  <a:schemeClr val="tx1"/>
                </a:solidFill>
              </a:rPr>
              <a:t>https://opiceblum.com.br/wp-content/uploads/2019/07/LGPD_16infograficos_31.08.2020.pdfC</a:t>
            </a:r>
          </a:p>
        </p:txBody>
      </p:sp>
    </p:spTree>
    <p:extLst>
      <p:ext uri="{BB962C8B-B14F-4D97-AF65-F5344CB8AC3E}">
        <p14:creationId xmlns:p14="http://schemas.microsoft.com/office/powerpoint/2010/main" val="20031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13D06E2-DA72-4386-B969-AB3DCEBB415B}"/>
              </a:ext>
            </a:extLst>
          </p:cNvPr>
          <p:cNvSpPr/>
          <p:nvPr/>
        </p:nvSpPr>
        <p:spPr>
          <a:xfrm>
            <a:off x="791132" y="583978"/>
            <a:ext cx="677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i="0" dirty="0">
                <a:solidFill>
                  <a:schemeClr val="tx1"/>
                </a:solidFill>
                <a:latin typeface="Muli"/>
              </a:rPr>
              <a:t>Impacto da LGPD nos Negócios Digitais</a:t>
            </a:r>
            <a:endParaRPr lang="pt-BR" sz="3200" b="0" i="0" dirty="0">
              <a:solidFill>
                <a:schemeClr val="tx1"/>
              </a:solidFill>
              <a:effectLst/>
              <a:latin typeface="Mul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58EA3E-CB89-40FA-9C63-24DE6513A60F}"/>
              </a:ext>
            </a:extLst>
          </p:cNvPr>
          <p:cNvSpPr/>
          <p:nvPr/>
        </p:nvSpPr>
        <p:spPr>
          <a:xfrm>
            <a:off x="683568" y="1749889"/>
            <a:ext cx="792088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12529"/>
                </a:solidFill>
                <a:latin typeface="Muli"/>
              </a:rPr>
              <a:t>Para os negócios digitais, principalmente as equipes de Marketing e Vendas, as bases legais que estão mais diretamente ligadas às práticas do setor são “consentimento” e “legítimo interesse”. </a:t>
            </a:r>
          </a:p>
          <a:p>
            <a:r>
              <a:rPr lang="pt-BR" b="0" i="0" dirty="0">
                <a:solidFill>
                  <a:srgbClr val="212529"/>
                </a:solidFill>
                <a:latin typeface="Muli"/>
              </a:rPr>
              <a:t> </a:t>
            </a:r>
          </a:p>
          <a:p>
            <a:endParaRPr lang="pt-BR" i="0" dirty="0">
              <a:solidFill>
                <a:srgbClr val="212529"/>
              </a:solidFill>
              <a:latin typeface="Muli"/>
            </a:endParaRPr>
          </a:p>
          <a:p>
            <a:pPr algn="just"/>
            <a:r>
              <a:rPr lang="pt-BR" sz="2000" i="0" dirty="0">
                <a:solidFill>
                  <a:srgbClr val="FF0000"/>
                </a:solidFill>
                <a:latin typeface="Muli"/>
              </a:rPr>
              <a:t>Consentimento</a:t>
            </a:r>
            <a:r>
              <a:rPr lang="pt-BR" sz="2000" b="0" i="0" dirty="0">
                <a:solidFill>
                  <a:srgbClr val="FF0000"/>
                </a:solidFill>
                <a:latin typeface="Muli"/>
              </a:rPr>
              <a:t>: </a:t>
            </a:r>
            <a:r>
              <a:rPr lang="pt-BR" sz="2000" b="0" i="0" dirty="0">
                <a:solidFill>
                  <a:srgbClr val="212529"/>
                </a:solidFill>
                <a:latin typeface="Muli"/>
              </a:rPr>
              <a:t>declaração clara e inequívoca de uma pessoa que concorda com o uso dos seus dados para as finalidades propostas pela empresa;</a:t>
            </a:r>
          </a:p>
          <a:p>
            <a:pPr algn="just"/>
            <a:endParaRPr lang="pt-BR" sz="2000" b="0" i="0" dirty="0">
              <a:solidFill>
                <a:srgbClr val="212529"/>
              </a:solidFill>
              <a:latin typeface="Muli"/>
            </a:endParaRPr>
          </a:p>
          <a:p>
            <a:pPr algn="just"/>
            <a:endParaRPr lang="pt-BR" sz="2000" b="0" i="0" dirty="0">
              <a:solidFill>
                <a:srgbClr val="212529"/>
              </a:solidFill>
              <a:latin typeface="Muli"/>
            </a:endParaRPr>
          </a:p>
          <a:p>
            <a:pPr algn="just"/>
            <a:r>
              <a:rPr lang="pt-BR" sz="2000" i="0" dirty="0">
                <a:solidFill>
                  <a:srgbClr val="FF0000"/>
                </a:solidFill>
                <a:latin typeface="Muli"/>
              </a:rPr>
              <a:t>Legítimo interesse</a:t>
            </a:r>
            <a:r>
              <a:rPr lang="pt-BR" sz="2000" b="0" i="0" dirty="0">
                <a:solidFill>
                  <a:srgbClr val="FF0000"/>
                </a:solidFill>
                <a:latin typeface="Muli"/>
              </a:rPr>
              <a:t>: </a:t>
            </a:r>
            <a:r>
              <a:rPr lang="pt-BR" sz="2000" b="0" i="0" dirty="0">
                <a:solidFill>
                  <a:srgbClr val="000000"/>
                </a:solidFill>
                <a:latin typeface="Muli"/>
              </a:rPr>
              <a:t>é a base legal mais flexível. Ela permite o uso dos dados sem a necessidade de obtenção de consentimento.</a:t>
            </a:r>
            <a:endParaRPr lang="pt-BR" sz="2000" b="0" i="0" dirty="0">
              <a:solidFill>
                <a:srgbClr val="000000"/>
              </a:solidFill>
              <a:effectLst/>
              <a:latin typeface="Muli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49DC58C-3A39-451A-8E4E-F05160C27602}"/>
              </a:ext>
            </a:extLst>
          </p:cNvPr>
          <p:cNvSpPr/>
          <p:nvPr/>
        </p:nvSpPr>
        <p:spPr>
          <a:xfrm>
            <a:off x="7860104" y="6688723"/>
            <a:ext cx="129554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00" b="0" i="0" dirty="0">
                <a:solidFill>
                  <a:schemeClr val="tx1"/>
                </a:solidFill>
              </a:rPr>
              <a:t>https://herospark.com/blog/o-que-e-lgpd/</a:t>
            </a:r>
          </a:p>
        </p:txBody>
      </p:sp>
    </p:spTree>
    <p:extLst>
      <p:ext uri="{BB962C8B-B14F-4D97-AF65-F5344CB8AC3E}">
        <p14:creationId xmlns:p14="http://schemas.microsoft.com/office/powerpoint/2010/main" val="8495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13D06E2-DA72-4386-B969-AB3DCEBB415B}"/>
              </a:ext>
            </a:extLst>
          </p:cNvPr>
          <p:cNvSpPr/>
          <p:nvPr/>
        </p:nvSpPr>
        <p:spPr>
          <a:xfrm>
            <a:off x="791132" y="583978"/>
            <a:ext cx="677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i="0" dirty="0">
                <a:solidFill>
                  <a:schemeClr val="tx1"/>
                </a:solidFill>
                <a:latin typeface="Muli"/>
              </a:rPr>
              <a:t>Impacto da LGPD nos Negócios Digitais</a:t>
            </a:r>
            <a:endParaRPr lang="pt-BR" sz="3200" b="0" i="0" dirty="0">
              <a:solidFill>
                <a:schemeClr val="tx1"/>
              </a:solidFill>
              <a:effectLst/>
              <a:latin typeface="Mul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B04589-7700-4FE3-B8A8-702E43A11018}"/>
              </a:ext>
            </a:extLst>
          </p:cNvPr>
          <p:cNvSpPr/>
          <p:nvPr/>
        </p:nvSpPr>
        <p:spPr>
          <a:xfrm>
            <a:off x="674861" y="1681581"/>
            <a:ext cx="76911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rgbClr val="FF0000"/>
                </a:solidFill>
                <a:latin typeface="poppins"/>
              </a:rPr>
              <a:t>Consentimento</a:t>
            </a:r>
          </a:p>
          <a:p>
            <a:endParaRPr lang="pt-BR" i="0" dirty="0">
              <a:solidFill>
                <a:srgbClr val="FF0000"/>
              </a:solidFill>
              <a:latin typeface="poppins"/>
            </a:endParaRPr>
          </a:p>
          <a:p>
            <a:r>
              <a:rPr lang="pt-BR" b="0" i="0" dirty="0">
                <a:solidFill>
                  <a:srgbClr val="384257"/>
                </a:solidFill>
                <a:latin typeface="poppins"/>
              </a:rPr>
              <a:t>De acordo com o art. 5, XII, da</a:t>
            </a:r>
            <a:r>
              <a:rPr lang="pt-BR" b="0" i="0" dirty="0">
                <a:solidFill>
                  <a:schemeClr val="tx1"/>
                </a:solidFill>
                <a:latin typeface="poppins"/>
              </a:rPr>
              <a:t> LGPD</a:t>
            </a:r>
            <a:r>
              <a:rPr lang="pt-BR" b="0" i="0" dirty="0">
                <a:solidFill>
                  <a:srgbClr val="384257"/>
                </a:solidFill>
                <a:latin typeface="poppins"/>
              </a:rPr>
              <a:t>, </a:t>
            </a:r>
            <a:r>
              <a:rPr lang="pt-BR" b="0" dirty="0">
                <a:solidFill>
                  <a:srgbClr val="384257"/>
                </a:solidFill>
                <a:latin typeface="poppins"/>
              </a:rPr>
              <a:t>o consentimento fornecido pelo titular é a manifestação livre, informada e inequívoca pela qual o titular concorda com o tratamento de seus dados pessoais para uma finalidade determinada.</a:t>
            </a:r>
          </a:p>
          <a:p>
            <a:endParaRPr lang="pt-BR" b="0" i="0" dirty="0">
              <a:solidFill>
                <a:srgbClr val="384257"/>
              </a:solidFill>
              <a:latin typeface="poppins"/>
            </a:endParaRPr>
          </a:p>
          <a:p>
            <a:r>
              <a:rPr lang="pt-BR" b="0" i="0" dirty="0">
                <a:solidFill>
                  <a:srgbClr val="384257"/>
                </a:solidFill>
                <a:latin typeface="poppins"/>
              </a:rPr>
              <a:t>Em resumo, essa base diz respeito à necessidade de </a:t>
            </a:r>
            <a:r>
              <a:rPr lang="pt-BR" i="0" dirty="0">
                <a:solidFill>
                  <a:srgbClr val="384257"/>
                </a:solidFill>
                <a:latin typeface="poppins"/>
              </a:rPr>
              <a:t>uma declaração que concorda com o uso de seus dados pessoais</a:t>
            </a:r>
            <a:r>
              <a:rPr lang="pt-BR" b="0" i="0" dirty="0">
                <a:solidFill>
                  <a:srgbClr val="384257"/>
                </a:solidFill>
                <a:latin typeface="poppins"/>
              </a:rPr>
              <a:t> pela empresa para uma determinada finalidade.</a:t>
            </a:r>
          </a:p>
          <a:p>
            <a:endParaRPr lang="pt-BR" b="0" i="0" dirty="0">
              <a:solidFill>
                <a:srgbClr val="384257"/>
              </a:solidFill>
              <a:latin typeface="poppins"/>
            </a:endParaRPr>
          </a:p>
          <a:p>
            <a:pPr algn="just"/>
            <a:r>
              <a:rPr lang="pt-BR" b="0" i="0" dirty="0">
                <a:solidFill>
                  <a:schemeClr val="tx1"/>
                </a:solidFill>
                <a:latin typeface="poppins"/>
              </a:rPr>
              <a:t>Veja um exemplo clássico no marketing digital: um lead se cadastra em um site e faz uma compra, geralmente aparece um formulário que pergunta se ele tem interesse em receber e-mails promocionais da empresa; se ele marcar que sim, está </a:t>
            </a:r>
            <a:r>
              <a:rPr lang="pt-BR" i="0" dirty="0">
                <a:solidFill>
                  <a:schemeClr val="tx1"/>
                </a:solidFill>
                <a:latin typeface="poppins"/>
              </a:rPr>
              <a:t>consentindo em fornecer as informações e receber comunicados de venda</a:t>
            </a:r>
            <a:r>
              <a:rPr lang="pt-BR" b="0" i="0" dirty="0">
                <a:solidFill>
                  <a:schemeClr val="tx1"/>
                </a:solidFill>
                <a:latin typeface="poppins"/>
              </a:rPr>
              <a:t>.</a:t>
            </a:r>
            <a:endParaRPr lang="pt-BR" b="0" i="0" dirty="0">
              <a:solidFill>
                <a:schemeClr val="tx1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623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11560" y="245909"/>
            <a:ext cx="45719" cy="45163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BFAF9DD-4D66-4036-A621-2FD300C9A71C}"/>
              </a:ext>
            </a:extLst>
          </p:cNvPr>
          <p:cNvSpPr/>
          <p:nvPr/>
        </p:nvSpPr>
        <p:spPr>
          <a:xfrm>
            <a:off x="664362" y="173387"/>
            <a:ext cx="677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i="0" dirty="0">
                <a:solidFill>
                  <a:schemeClr val="tx1"/>
                </a:solidFill>
                <a:latin typeface="Muli"/>
              </a:rPr>
              <a:t>Impacto da LGPD nos Negócios Digitais</a:t>
            </a:r>
            <a:endParaRPr lang="pt-BR" sz="3200" b="0" i="0" dirty="0">
              <a:solidFill>
                <a:schemeClr val="tx1"/>
              </a:solidFill>
              <a:latin typeface="Mul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466C07D-00EF-42DC-8C9A-38B7F9A4EAFA}"/>
              </a:ext>
            </a:extLst>
          </p:cNvPr>
          <p:cNvSpPr/>
          <p:nvPr/>
        </p:nvSpPr>
        <p:spPr>
          <a:xfrm>
            <a:off x="614306" y="4293096"/>
            <a:ext cx="753840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000000"/>
                </a:solidFill>
                <a:latin typeface="Titillium Web"/>
              </a:rPr>
              <a:t>Segundo a LGPD (Art. 10), o legítimo interesse da empresa (</a:t>
            </a:r>
            <a:r>
              <a:rPr lang="pt-BR" sz="1400" i="0" dirty="0">
                <a:solidFill>
                  <a:srgbClr val="000000"/>
                </a:solidFill>
                <a:latin typeface="Titillium Web"/>
              </a:rPr>
              <a:t>Controlador</a:t>
            </a:r>
            <a:r>
              <a:rPr lang="pt-BR" sz="1400" b="0" i="0" dirty="0">
                <a:solidFill>
                  <a:srgbClr val="000000"/>
                </a:solidFill>
                <a:latin typeface="Titillium Web"/>
              </a:rPr>
              <a:t>) só poderá fundamentar o tratamento de dados pessoais para finalidades legítimas e específicas, consideradas a partir de situações concretas, como: </a:t>
            </a:r>
          </a:p>
          <a:p>
            <a:endParaRPr lang="pt-BR" sz="1400" b="0" i="0" dirty="0">
              <a:solidFill>
                <a:srgbClr val="000000"/>
              </a:solidFill>
              <a:latin typeface="Titillium Web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Titillium Web"/>
              </a:rPr>
              <a:t>O apoio e promoção de suas atividades;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Titillium Web"/>
              </a:rPr>
              <a:t>A proteção de direitos, em relação ao titular dos dados;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Titillium Web"/>
              </a:rPr>
              <a:t>A prestação de serviços que beneficiem o titular dos dados.</a:t>
            </a:r>
            <a:endParaRPr lang="pt-BR" sz="1400" b="0" i="0" dirty="0">
              <a:solidFill>
                <a:srgbClr val="000000"/>
              </a:solidFill>
              <a:effectLst/>
              <a:latin typeface="Titillium Web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010E86-A344-4B79-ABF2-EA6B9EEAE3C5}"/>
              </a:ext>
            </a:extLst>
          </p:cNvPr>
          <p:cNvSpPr/>
          <p:nvPr/>
        </p:nvSpPr>
        <p:spPr>
          <a:xfrm>
            <a:off x="634419" y="1927121"/>
            <a:ext cx="76884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000000"/>
                </a:solidFill>
                <a:latin typeface="Open Sans"/>
              </a:rPr>
              <a:t>Legítimo</a:t>
            </a:r>
            <a:r>
              <a:rPr lang="pt-BR" sz="1400" b="0" i="0" dirty="0">
                <a:solidFill>
                  <a:srgbClr val="000000"/>
                </a:solidFill>
                <a:latin typeface="Open Sans"/>
              </a:rPr>
              <a:t> interesse significa a </a:t>
            </a:r>
            <a:r>
              <a:rPr lang="pt-BR" sz="1400" i="0" dirty="0">
                <a:solidFill>
                  <a:srgbClr val="000000"/>
                </a:solidFill>
                <a:latin typeface="Open Sans"/>
              </a:rPr>
              <a:t>vontade do controlador, ou da sociedade, em se beneficiar de forma legal com o tratamento de dados pessoais.</a:t>
            </a:r>
          </a:p>
          <a:p>
            <a:endParaRPr lang="pt-BR" sz="1400" b="0" i="0" dirty="0">
              <a:solidFill>
                <a:srgbClr val="000000"/>
              </a:solidFill>
              <a:latin typeface="Open Sans"/>
            </a:endParaRPr>
          </a:p>
          <a:p>
            <a:r>
              <a:rPr lang="pt-BR" sz="1400" b="0" i="0" dirty="0">
                <a:solidFill>
                  <a:srgbClr val="000000"/>
                </a:solidFill>
                <a:latin typeface="Open Sans"/>
              </a:rPr>
              <a:t>Nesse sentido, a intenção do controlador em fazer operações com os dados é limitada pelos direitos e liberdades fundamentais do titular.</a:t>
            </a:r>
          </a:p>
          <a:p>
            <a:r>
              <a:rPr lang="pt-BR" sz="1400" b="0" i="0" dirty="0">
                <a:solidFill>
                  <a:srgbClr val="000000"/>
                </a:solidFill>
                <a:latin typeface="Open Sans"/>
              </a:rPr>
              <a:t>Por ser uma hipótese de tratamento de dados tão ampla, é necessário cumprir requisitos específicos para a proteção dos dados.</a:t>
            </a:r>
            <a:endParaRPr lang="pt-BR" sz="1400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AC26152-280B-4D55-8126-403297865DC6}"/>
              </a:ext>
            </a:extLst>
          </p:cNvPr>
          <p:cNvSpPr/>
          <p:nvPr/>
        </p:nvSpPr>
        <p:spPr>
          <a:xfrm>
            <a:off x="664362" y="1370009"/>
            <a:ext cx="1930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0" dirty="0">
                <a:solidFill>
                  <a:srgbClr val="FF0000"/>
                </a:solidFill>
              </a:rPr>
              <a:t>Legítimo Interesse</a:t>
            </a:r>
          </a:p>
        </p:txBody>
      </p:sp>
    </p:spTree>
    <p:extLst>
      <p:ext uri="{BB962C8B-B14F-4D97-AF65-F5344CB8AC3E}">
        <p14:creationId xmlns:p14="http://schemas.microsoft.com/office/powerpoint/2010/main" val="6091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18604" y="700667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chemeClr val="tx1"/>
                </a:solidFill>
              </a:rPr>
              <a:t>O Seu Negócio Digital e a LGPD</a:t>
            </a:r>
            <a:endParaRPr lang="en-US" sz="2800" i="0" dirty="0">
              <a:solidFill>
                <a:schemeClr val="tx1"/>
              </a:solidFill>
              <a:latin typeface="Gotham-Book"/>
              <a:cs typeface="Gotham-Book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D6E2A24-307F-4A7A-A8B9-249B64F18785}"/>
              </a:ext>
            </a:extLst>
          </p:cNvPr>
          <p:cNvSpPr/>
          <p:nvPr/>
        </p:nvSpPr>
        <p:spPr>
          <a:xfrm>
            <a:off x="887854" y="2420888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t-BR" i="0" dirty="0">
                <a:solidFill>
                  <a:srgbClr val="000000"/>
                </a:solidFill>
                <a:latin typeface="Lato"/>
              </a:rPr>
            </a:br>
            <a:endParaRPr lang="pt-BR" i="0" dirty="0">
              <a:solidFill>
                <a:srgbClr val="000000"/>
              </a:solidFill>
              <a:latin typeface="Lato"/>
            </a:endParaRPr>
          </a:p>
          <a:p>
            <a:r>
              <a:rPr lang="pt-BR" b="0" i="0" dirty="0">
                <a:solidFill>
                  <a:srgbClr val="000000"/>
                </a:solidFill>
                <a:latin typeface="Lato"/>
              </a:rPr>
              <a:t>A LGPD elenca diversos princípios a serem observados quanto ao tratamento de dados. Os mais mencionados são:</a:t>
            </a:r>
          </a:p>
          <a:p>
            <a:endParaRPr lang="pt-BR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000000"/>
                </a:solidFill>
                <a:latin typeface="Lato"/>
              </a:rPr>
              <a:t>Finalidade;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000000"/>
                </a:solidFill>
                <a:latin typeface="Lato"/>
              </a:rPr>
              <a:t>Adequação;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000000"/>
                </a:solidFill>
                <a:latin typeface="Lato"/>
              </a:rPr>
              <a:t>Necessidade;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000000"/>
                </a:solidFill>
                <a:latin typeface="Lato"/>
              </a:rPr>
              <a:t>Transparência;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000000"/>
                </a:solidFill>
                <a:latin typeface="Lato"/>
              </a:rPr>
              <a:t>Segurança.</a:t>
            </a:r>
            <a:endParaRPr lang="pt-BR" b="0" i="0" dirty="0">
              <a:solidFill>
                <a:srgbClr val="000000"/>
              </a:solidFill>
              <a:effectLst/>
              <a:latin typeface="Lato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383ACE-459C-4831-B2A1-56521784664A}"/>
              </a:ext>
            </a:extLst>
          </p:cNvPr>
          <p:cNvSpPr/>
          <p:nvPr/>
        </p:nvSpPr>
        <p:spPr>
          <a:xfrm>
            <a:off x="887854" y="2008917"/>
            <a:ext cx="5497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0" dirty="0">
                <a:solidFill>
                  <a:srgbClr val="FF0000"/>
                </a:solidFill>
                <a:latin typeface="Lato"/>
              </a:rPr>
              <a:t>Observe os princípios regentes da lei</a:t>
            </a:r>
            <a:endParaRPr lang="pt-BR" sz="2400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BCB69F-CA96-4B82-B905-2D7BA9D5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933056"/>
            <a:ext cx="3476060" cy="19532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77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18604" y="700667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chemeClr val="tx1"/>
                </a:solidFill>
              </a:rPr>
              <a:t>O Seu Negócio Digital e a LGPD</a:t>
            </a:r>
            <a:endParaRPr lang="en-US" sz="2800" i="0" dirty="0">
              <a:solidFill>
                <a:schemeClr val="tx1"/>
              </a:solidFill>
              <a:latin typeface="Gotham-Book"/>
              <a:cs typeface="Gotham-Book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C18BC19-B91A-4517-8A51-B6DAC8DADF90}"/>
              </a:ext>
            </a:extLst>
          </p:cNvPr>
          <p:cNvSpPr/>
          <p:nvPr/>
        </p:nvSpPr>
        <p:spPr>
          <a:xfrm>
            <a:off x="745163" y="2586829"/>
            <a:ext cx="72020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404040"/>
                </a:solidFill>
                <a:latin typeface="Lato"/>
              </a:rPr>
              <a:t>Demonstrando que o princípio da transparência está presente em todo o conteúdo legal, ainda que de forma implícita, a LGPD determina que as lojas virtuais</a:t>
            </a:r>
            <a:r>
              <a:rPr lang="pt-BR" i="0" dirty="0">
                <a:solidFill>
                  <a:srgbClr val="404040"/>
                </a:solidFill>
                <a:latin typeface="Lato"/>
              </a:rPr>
              <a:t> expliquem detalhadamente</a:t>
            </a:r>
            <a:r>
              <a:rPr lang="pt-BR" b="0" i="0" dirty="0">
                <a:solidFill>
                  <a:srgbClr val="404040"/>
                </a:solidFill>
                <a:latin typeface="Lato"/>
              </a:rPr>
              <a:t> aos usuários e clientes a </a:t>
            </a:r>
            <a:r>
              <a:rPr lang="pt-BR" i="0" dirty="0">
                <a:solidFill>
                  <a:srgbClr val="404040"/>
                </a:solidFill>
                <a:latin typeface="Lato"/>
              </a:rPr>
              <a:t>finalidade da coleta</a:t>
            </a:r>
            <a:r>
              <a:rPr lang="pt-BR" b="0" i="0" dirty="0">
                <a:solidFill>
                  <a:srgbClr val="404040"/>
                </a:solidFill>
                <a:latin typeface="Lato"/>
              </a:rPr>
              <a:t> de cada um dos dados obtidos com a navegação.</a:t>
            </a:r>
          </a:p>
          <a:p>
            <a:endParaRPr lang="pt-BR" b="0" i="0" dirty="0">
              <a:solidFill>
                <a:srgbClr val="404040"/>
              </a:solidFill>
              <a:latin typeface="Lato"/>
            </a:endParaRPr>
          </a:p>
          <a:p>
            <a:r>
              <a:rPr lang="pt-BR" b="0" i="0" dirty="0">
                <a:solidFill>
                  <a:srgbClr val="404040"/>
                </a:solidFill>
                <a:latin typeface="Lato"/>
              </a:rPr>
              <a:t>Esteja atento para fornecer explicações completas e de fácil acesso! </a:t>
            </a:r>
            <a:r>
              <a:rPr lang="pt-BR" i="0" dirty="0">
                <a:solidFill>
                  <a:srgbClr val="404040"/>
                </a:solidFill>
                <a:latin typeface="Lato"/>
              </a:rPr>
              <a:t>O usuário deve ter plena consciência do que acontece quando ele acessa o seu site, fornece seus dados e assim por diante.</a:t>
            </a:r>
            <a:endParaRPr lang="pt-BR" b="0" i="0" dirty="0">
              <a:solidFill>
                <a:srgbClr val="404040"/>
              </a:solidFill>
              <a:effectLst/>
              <a:latin typeface="Lato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D308E5-B020-4B5E-A00A-4F11458671AC}"/>
              </a:ext>
            </a:extLst>
          </p:cNvPr>
          <p:cNvSpPr/>
          <p:nvPr/>
        </p:nvSpPr>
        <p:spPr>
          <a:xfrm>
            <a:off x="753006" y="1685848"/>
            <a:ext cx="6881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0" dirty="0">
                <a:solidFill>
                  <a:srgbClr val="FF0000"/>
                </a:solidFill>
                <a:latin typeface="Lato"/>
              </a:rPr>
              <a:t>Forneça explicações detalhadas aos usuários</a:t>
            </a:r>
          </a:p>
        </p:txBody>
      </p:sp>
    </p:spTree>
    <p:extLst>
      <p:ext uri="{BB962C8B-B14F-4D97-AF65-F5344CB8AC3E}">
        <p14:creationId xmlns:p14="http://schemas.microsoft.com/office/powerpoint/2010/main" val="39241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84993" y="1877099"/>
            <a:ext cx="53285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6161D"/>
                </a:solidFill>
                <a:latin typeface="Helvetica Neue"/>
              </a:rPr>
              <a:t>Violações de dados e incidentes de segurança estão se tornando cada vez mais caros. O credor canadense </a:t>
            </a:r>
            <a:r>
              <a:rPr lang="pt-BR" sz="1400" b="0" i="0" dirty="0" err="1">
                <a:solidFill>
                  <a:srgbClr val="16161D"/>
                </a:solidFill>
                <a:latin typeface="Helvetica Neue"/>
              </a:rPr>
              <a:t>Desjardins</a:t>
            </a:r>
            <a:r>
              <a:rPr lang="pt-BR" sz="1400" b="0" i="0" dirty="0">
                <a:solidFill>
                  <a:srgbClr val="16161D"/>
                </a:solidFill>
                <a:latin typeface="Helvetica Neue"/>
              </a:rPr>
              <a:t> </a:t>
            </a:r>
            <a:r>
              <a:rPr lang="pt-BR" sz="1400" b="0" i="0" dirty="0" err="1">
                <a:solidFill>
                  <a:srgbClr val="16161D"/>
                </a:solidFill>
                <a:latin typeface="Helvetica Neue"/>
              </a:rPr>
              <a:t>Group</a:t>
            </a:r>
            <a:r>
              <a:rPr lang="pt-BR" sz="1400" b="0" i="0" dirty="0">
                <a:solidFill>
                  <a:srgbClr val="16161D"/>
                </a:solidFill>
                <a:latin typeface="Helvetica Neue"/>
              </a:rPr>
              <a:t> revelou recentemente que gastou C $ 70 milhões ($ 53 milhões) na sequência de uma violação no início do ano que expôs informações pessoais de 2,9 milhões de membros. </a:t>
            </a:r>
            <a:endParaRPr lang="pt-BR" sz="1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94686"/>
            <a:ext cx="2326726" cy="15511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73" y="3645024"/>
            <a:ext cx="6408712" cy="3009661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4516A84D-2D1C-E566-58FE-06550731EEDF}"/>
              </a:ext>
            </a:extLst>
          </p:cNvPr>
          <p:cNvSpPr txBox="1"/>
          <p:nvPr/>
        </p:nvSpPr>
        <p:spPr>
          <a:xfrm>
            <a:off x="467543" y="573442"/>
            <a:ext cx="6881893" cy="4801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Quanto custa uma violação de dados?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A4CF3D8-481C-CB25-8144-A536E8CAD9D6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18604" y="700667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chemeClr val="tx1"/>
                </a:solidFill>
              </a:rPr>
              <a:t>O Seu Negócio Digital e a LGPD</a:t>
            </a:r>
            <a:endParaRPr lang="en-US" sz="2800" i="0" dirty="0">
              <a:solidFill>
                <a:schemeClr val="tx1"/>
              </a:solidFill>
              <a:latin typeface="Gotham-Book"/>
              <a:cs typeface="Gotham-Book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A5F8AA-E8E9-47D2-AFCF-3E5FC8405F4A}"/>
              </a:ext>
            </a:extLst>
          </p:cNvPr>
          <p:cNvSpPr/>
          <p:nvPr/>
        </p:nvSpPr>
        <p:spPr>
          <a:xfrm>
            <a:off x="636642" y="2355365"/>
            <a:ext cx="81894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latin typeface="Lato"/>
              </a:rPr>
              <a:t>Os </a:t>
            </a:r>
            <a:r>
              <a:rPr lang="pt-BR" sz="1200" i="0" dirty="0">
                <a:solidFill>
                  <a:srgbClr val="404040"/>
                </a:solidFill>
                <a:latin typeface="Lato"/>
              </a:rPr>
              <a:t>dados pessoais sensíveis</a:t>
            </a:r>
            <a:r>
              <a:rPr lang="pt-BR" sz="1200" b="0" i="0" dirty="0">
                <a:solidFill>
                  <a:srgbClr val="404040"/>
                </a:solidFill>
                <a:latin typeface="Lato"/>
              </a:rPr>
              <a:t>, como raça, gênero, religião e posicionamento político, por exemplo, merecem tratamento mais rigoroso segundo a LGPD. A regra é que o titular deve consentir, </a:t>
            </a:r>
            <a:r>
              <a:rPr lang="pt-BR" sz="1200" i="0" dirty="0">
                <a:solidFill>
                  <a:srgbClr val="404040"/>
                </a:solidFill>
                <a:latin typeface="Lato"/>
              </a:rPr>
              <a:t>específica e destacadamente</a:t>
            </a:r>
            <a:r>
              <a:rPr lang="pt-BR" sz="1200" b="0" i="0" dirty="0">
                <a:solidFill>
                  <a:srgbClr val="404040"/>
                </a:solidFill>
                <a:latin typeface="Lato"/>
              </a:rPr>
              <a:t>, a utilização de tais dados.</a:t>
            </a:r>
          </a:p>
          <a:p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r>
              <a:rPr lang="pt-BR" sz="1200" b="0" i="0" dirty="0">
                <a:solidFill>
                  <a:srgbClr val="404040"/>
                </a:solidFill>
                <a:latin typeface="Lato"/>
              </a:rPr>
              <a:t>Contudo, a lei prevê algumas exceções pontuais à esta regra:</a:t>
            </a:r>
          </a:p>
          <a:p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0" i="0" dirty="0">
                <a:solidFill>
                  <a:srgbClr val="404040"/>
                </a:solidFill>
                <a:latin typeface="Lato"/>
              </a:rPr>
              <a:t>O tratamento de dados sensíveis, sem o consentimento do consumidor, será autorizado quando servir para a devida observância de obrigação legal ou regulatória pelo controlador (a quem compete as decisões sobre o tratamento de dados legais, seja pessoa de direito público, ou privado);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0" i="0" dirty="0">
                <a:solidFill>
                  <a:srgbClr val="404040"/>
                </a:solidFill>
                <a:latin typeface="Lato"/>
              </a:rPr>
              <a:t>Quando seu compartilhamento for necessário para a implementação ou execução de políticas públicas específicas, pela administração pública;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0" i="0" dirty="0">
                <a:solidFill>
                  <a:srgbClr val="404040"/>
                </a:solidFill>
                <a:latin typeface="Lato"/>
              </a:rPr>
              <a:t>De forma anônima, para a realização de estudos por órgãos de pesquisa regulados e também para exercício de direitos específicos, inclusive em processos judiciais e administrativos;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0" i="0" dirty="0">
                <a:solidFill>
                  <a:srgbClr val="404040"/>
                </a:solidFill>
                <a:latin typeface="Lato"/>
              </a:rPr>
              <a:t>Para proteção da vida ou integridade do titular, para tutela de sua saúde;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200" b="0" i="0" dirty="0">
              <a:solidFill>
                <a:srgbClr val="40404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0" i="0" dirty="0">
                <a:solidFill>
                  <a:srgbClr val="404040"/>
                </a:solidFill>
                <a:latin typeface="Lato"/>
              </a:rPr>
              <a:t>Para garantia da prevenção à fraude nos processos de identificação e autenticação de cadastro em sistemas eletrônicos.</a:t>
            </a:r>
            <a:endParaRPr lang="pt-BR" sz="1200" b="0" i="0" dirty="0">
              <a:solidFill>
                <a:srgbClr val="404040"/>
              </a:solidFill>
              <a:effectLst/>
              <a:latin typeface="Lat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1E4816-BDC3-44BF-B85F-C388FA1D4566}"/>
              </a:ext>
            </a:extLst>
          </p:cNvPr>
          <p:cNvSpPr/>
          <p:nvPr/>
        </p:nvSpPr>
        <p:spPr>
          <a:xfrm>
            <a:off x="693282" y="1408401"/>
            <a:ext cx="7757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0" dirty="0">
                <a:solidFill>
                  <a:srgbClr val="FF0000"/>
                </a:solidFill>
                <a:latin typeface="Lato"/>
              </a:rPr>
              <a:t>Tenha (ainda mais) cuidado com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8552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9552" y="317741"/>
            <a:ext cx="45719" cy="5521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8" y="1266385"/>
            <a:ext cx="8395550" cy="47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67544" y="402805"/>
            <a:ext cx="45719" cy="59133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80882" y="509052"/>
            <a:ext cx="7180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0" dirty="0">
                <a:solidFill>
                  <a:schemeClr val="tx1"/>
                </a:solidFill>
              </a:rPr>
              <a:t>Qual o Passo a Passo Para a Implementação da LGPD ?</a:t>
            </a:r>
            <a:endParaRPr lang="pt-BR" sz="2400" i="0" dirty="0">
              <a:solidFill>
                <a:schemeClr val="tx1"/>
              </a:solidFill>
              <a:latin typeface="PT Serif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118B6A-ACD3-4EAD-84E0-4FB2D98021A2}"/>
              </a:ext>
            </a:extLst>
          </p:cNvPr>
          <p:cNvSpPr/>
          <p:nvPr/>
        </p:nvSpPr>
        <p:spPr>
          <a:xfrm>
            <a:off x="617137" y="1862678"/>
            <a:ext cx="790972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Designar um responsável pelo cumprimento da LGPD na sua empresa (DPO);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Preparar um registro de atividades de todos os dados pessoais tratados pela empresa (coletados, armazenados, transferidos, excluídos, etc...);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Elaborar Relatórios de Impacto à Proteção de Dados (análise de risco);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Revisar documentos digitais (</a:t>
            </a:r>
            <a:r>
              <a:rPr lang="pt-BR" sz="1400" b="0" i="0" dirty="0" err="1">
                <a:solidFill>
                  <a:srgbClr val="000000"/>
                </a:solidFill>
                <a:latin typeface="Lato"/>
              </a:rPr>
              <a:t>ex</a:t>
            </a:r>
            <a:r>
              <a:rPr lang="pt-BR" sz="1400" b="0" i="0" dirty="0">
                <a:solidFill>
                  <a:srgbClr val="000000"/>
                </a:solidFill>
                <a:latin typeface="Lato"/>
              </a:rPr>
              <a:t>: política de privacidade e de cookies, termos de consentimento);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Revisar todos os contratos da empresa (</a:t>
            </a:r>
            <a:r>
              <a:rPr lang="pt-BR" sz="1400" b="0" i="0" dirty="0" err="1">
                <a:solidFill>
                  <a:srgbClr val="000000"/>
                </a:solidFill>
                <a:latin typeface="Lato"/>
              </a:rPr>
              <a:t>ex</a:t>
            </a:r>
            <a:r>
              <a:rPr lang="pt-BR" sz="1400" b="0" i="0" dirty="0">
                <a:solidFill>
                  <a:srgbClr val="000000"/>
                </a:solidFill>
                <a:latin typeface="Lato"/>
              </a:rPr>
              <a:t>: Contratos de cliente, fornecedores e empregados);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Gerenciar pedidos dos titulares de dados;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Registrar as violações de dados pessoais ocorridas;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000000"/>
                </a:solidFill>
                <a:latin typeface="Lato"/>
              </a:rPr>
              <a:t>Realizar constantemente cursos e treinamentos sobre a LGPD. Conhecer a lei é fundamental;</a:t>
            </a:r>
            <a:endParaRPr lang="pt-BR" sz="1400" b="0" i="0" dirty="0">
              <a:solidFill>
                <a:srgbClr val="000000"/>
              </a:solidFill>
              <a:effectLst/>
              <a:latin typeface="Lato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E550B3-8AAF-4CEC-9867-82E9DFE4CE99}"/>
              </a:ext>
            </a:extLst>
          </p:cNvPr>
          <p:cNvSpPr/>
          <p:nvPr/>
        </p:nvSpPr>
        <p:spPr>
          <a:xfrm>
            <a:off x="3491880" y="6688723"/>
            <a:ext cx="60841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000000"/>
                </a:solidFill>
              </a:rPr>
              <a:t>https://www.lgpdgo.com.br/?gclid=CjwKCAjwy42FBhB2EiwAJY0yQpSmrLUzqN_gAlRhm8iUDKZCUzwQxNLr7yN5Tc0t-beup-ZTdoL7MBoCLf4QAvD_BwE</a:t>
            </a:r>
          </a:p>
        </p:txBody>
      </p:sp>
    </p:spTree>
    <p:extLst>
      <p:ext uri="{BB962C8B-B14F-4D97-AF65-F5344CB8AC3E}">
        <p14:creationId xmlns:p14="http://schemas.microsoft.com/office/powerpoint/2010/main" val="1753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47123" y="697543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303030"/>
                </a:solidFill>
                <a:latin typeface="Gotham-Bold"/>
                <a:cs typeface="Gotham-Book"/>
              </a:rPr>
              <a:t>A LGPD é um </a:t>
            </a:r>
            <a:r>
              <a:rPr lang="en-US" sz="2800" i="0" dirty="0" err="1">
                <a:solidFill>
                  <a:srgbClr val="303030"/>
                </a:solidFill>
                <a:latin typeface="Gotham-Bold"/>
                <a:cs typeface="Gotham-Book"/>
              </a:rPr>
              <a:t>fato</a:t>
            </a:r>
            <a:r>
              <a:rPr lang="en-US" sz="2800" i="0" dirty="0">
                <a:solidFill>
                  <a:srgbClr val="303030"/>
                </a:solidFill>
                <a:latin typeface="Gotham-Bold"/>
                <a:cs typeface="Gotham-Book"/>
              </a:rPr>
              <a:t>.</a:t>
            </a:r>
            <a:endParaRPr lang="en-US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6" y="1796460"/>
            <a:ext cx="6572250" cy="3886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48" y="1412776"/>
            <a:ext cx="1504950" cy="15049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915816" y="6508296"/>
            <a:ext cx="7308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b="0" i="0" dirty="0">
                <a:solidFill>
                  <a:schemeClr val="tx1"/>
                </a:solidFill>
              </a:rPr>
              <a:t>https://rdstation-static.s3.amazonaws.com/cms%2Ffiles%2F28555%2F1592395578Ebook_LGPD_-_O_que__e_como_adequar_sua_empresa.pdf?utm_campaign=vx013ea__lgpd_pos_conversao&amp;utm_medium=email&amp;utm_source=RD+Station</a:t>
            </a:r>
          </a:p>
        </p:txBody>
      </p:sp>
    </p:spTree>
    <p:extLst>
      <p:ext uri="{BB962C8B-B14F-4D97-AF65-F5344CB8AC3E}">
        <p14:creationId xmlns:p14="http://schemas.microsoft.com/office/powerpoint/2010/main" val="250098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7124" y="697543"/>
            <a:ext cx="59177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303030"/>
                </a:solidFill>
                <a:latin typeface="Gotham-Bold"/>
                <a:cs typeface="Gotham-Book"/>
              </a:rPr>
              <a:t>PERGUNTAS ??</a:t>
            </a:r>
            <a:endParaRPr lang="en-US" sz="2800" b="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9" name="Picture 11" descr="http://thenationalforum.org/wp-content/uploads/2012/11/raising-hands-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2" y="1891396"/>
            <a:ext cx="7902054" cy="425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4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sz="2000" b="0" i="0" dirty="0">
                <a:solidFill>
                  <a:prstClr val="white"/>
                </a:solidFill>
                <a:latin typeface="Gotham-Bold"/>
                <a:cs typeface="Gotham-Bold"/>
              </a:rPr>
              <a:t>Copyright © 2021  Prof(s). </a:t>
            </a:r>
            <a:r>
              <a:rPr kumimoji="1" lang="en-US" sz="2000" b="0" i="0" dirty="0" err="1">
                <a:solidFill>
                  <a:prstClr val="white"/>
                </a:solidFill>
                <a:latin typeface="Gotham-Bold"/>
                <a:cs typeface="Gotham-Bold"/>
              </a:rPr>
              <a:t>Edivaldo</a:t>
            </a:r>
            <a:r>
              <a:rPr kumimoji="1" lang="en-US" sz="2000" b="0" i="0" dirty="0">
                <a:solidFill>
                  <a:prstClr val="white"/>
                </a:solidFill>
                <a:latin typeface="Gotham-Bold"/>
                <a:cs typeface="Gotham-Bold"/>
              </a:rPr>
              <a:t> e </a:t>
            </a:r>
            <a:r>
              <a:rPr kumimoji="1" lang="en-US" sz="2000" b="0" i="0" dirty="0" err="1">
                <a:solidFill>
                  <a:prstClr val="white"/>
                </a:solidFill>
                <a:latin typeface="Gotham-Bold"/>
                <a:cs typeface="Gotham-Bold"/>
              </a:rPr>
              <a:t>Aurélio</a:t>
            </a:r>
            <a:r>
              <a:rPr kumimoji="1" lang="en-US" sz="2000" b="0" i="0" dirty="0">
                <a:solidFill>
                  <a:prstClr val="white"/>
                </a:solidFill>
                <a:latin typeface="Gotham-Bold"/>
                <a:cs typeface="Gotham-Bold"/>
              </a:rPr>
              <a:t> </a:t>
            </a:r>
            <a:r>
              <a:rPr kumimoji="1" lang="en-US" sz="2000" b="0" i="0" dirty="0" err="1">
                <a:solidFill>
                  <a:prstClr val="white"/>
                </a:solidFill>
                <a:latin typeface="Gotham-Bold"/>
                <a:cs typeface="Gotham-Bold"/>
              </a:rPr>
              <a:t>Vitorino</a:t>
            </a:r>
            <a:endParaRPr kumimoji="1" lang="en-US" sz="2000" b="0" i="0" dirty="0">
              <a:solidFill>
                <a:prstClr val="white"/>
              </a:solidFill>
              <a:latin typeface="Gotham-Bold"/>
              <a:cs typeface="Gotham-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sz="1600" b="0" i="0" dirty="0">
              <a:solidFill>
                <a:prstClr val="white"/>
              </a:solidFill>
              <a:latin typeface="Gotham-Book"/>
              <a:cs typeface="Gotham-Book"/>
            </a:endParaRPr>
          </a:p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.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ou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ou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é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sem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o </a:t>
            </a:r>
            <a:r>
              <a:rPr kumimoji="1" lang="pt-BR" sz="1600" b="0" i="0" dirty="0">
                <a:solidFill>
                  <a:prstClr val="white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b="0" i="0" dirty="0" err="1">
                <a:solidFill>
                  <a:prstClr val="white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b="0" i="0" dirty="0">
                <a:solidFill>
                  <a:prstClr val="white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51906" y="2109490"/>
            <a:ext cx="76204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0" i="0" dirty="0">
                <a:solidFill>
                  <a:srgbClr val="535353"/>
                </a:solidFill>
                <a:latin typeface="Open Sans" panose="020B0606030504020204" pitchFamily="34" charset="0"/>
              </a:rPr>
              <a:t>O vazamento de dados acontece quando informações de caráter sigiloso se tornam públicas, de modo a prejudicar o titular do dado (cliente) e os demais usuários. Geralmente, isso ocorre devido à ação de invasores que encontram brechas de segurança da companhia, incluindo desde aplicativos até e-mail.</a:t>
            </a:r>
            <a:endParaRPr lang="pt-BR" sz="1600" dirty="0"/>
          </a:p>
        </p:txBody>
      </p:sp>
      <p:sp>
        <p:nvSpPr>
          <p:cNvPr id="5" name="Retângulo 4"/>
          <p:cNvSpPr/>
          <p:nvPr/>
        </p:nvSpPr>
        <p:spPr>
          <a:xfrm>
            <a:off x="551906" y="4149080"/>
            <a:ext cx="5676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0" i="0" dirty="0">
                <a:solidFill>
                  <a:srgbClr val="535353"/>
                </a:solidFill>
                <a:latin typeface="Open Sans" panose="020B0606030504020204" pitchFamily="34" charset="0"/>
              </a:rPr>
              <a:t>As informações vazadas podem ser utilizadas por ativistas que objetivam comprovar e expor as falhas da empresa.</a:t>
            </a:r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49" y="3573016"/>
            <a:ext cx="2466975" cy="184785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1292DE50-F4B5-2D0B-C577-E792BA48F052}"/>
              </a:ext>
            </a:extLst>
          </p:cNvPr>
          <p:cNvSpPr txBox="1"/>
          <p:nvPr/>
        </p:nvSpPr>
        <p:spPr>
          <a:xfrm>
            <a:off x="480541" y="573442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i="0" dirty="0">
                <a:solidFill>
                  <a:srgbClr val="303030"/>
                </a:solidFill>
                <a:latin typeface="Gotham-Bold"/>
                <a:cs typeface="Gotham-Book"/>
              </a:rPr>
              <a:t>O que é considerado vazamento de dados?</a:t>
            </a:r>
            <a:endParaRPr lang="pt-BR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3538D5F1-C254-718F-F675-E30F77F54FA9}"/>
              </a:ext>
            </a:extLst>
          </p:cNvPr>
          <p:cNvSpPr/>
          <p:nvPr/>
        </p:nvSpPr>
        <p:spPr>
          <a:xfrm flipH="1">
            <a:off x="421824" y="430264"/>
            <a:ext cx="45719" cy="7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 b="0" i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446062"/>
            <a:ext cx="45719" cy="69230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828933" y="524448"/>
            <a:ext cx="6881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i="0" dirty="0">
                <a:solidFill>
                  <a:srgbClr val="303030"/>
                </a:solidFill>
                <a:latin typeface="Gotham-Bold"/>
                <a:cs typeface="Gotham-Book"/>
              </a:rPr>
              <a:t>Como </a:t>
            </a:r>
            <a:r>
              <a:rPr lang="en-US" sz="4000" i="0" dirty="0" err="1">
                <a:solidFill>
                  <a:srgbClr val="303030"/>
                </a:solidFill>
                <a:latin typeface="Gotham-Bold"/>
                <a:cs typeface="Gotham-Book"/>
              </a:rPr>
              <a:t>Mitigar</a:t>
            </a:r>
            <a:r>
              <a:rPr lang="en-US" sz="4000" i="0" dirty="0">
                <a:solidFill>
                  <a:srgbClr val="303030"/>
                </a:solidFill>
                <a:latin typeface="Gotham-Bold"/>
                <a:cs typeface="Gotham-Book"/>
              </a:rPr>
              <a:t>?</a:t>
            </a:r>
            <a:endParaRPr lang="en-US" sz="24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DD82FF4-E5B1-4B1C-A6CA-27210F10E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3411" y="1988840"/>
            <a:ext cx="4017598" cy="31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58B85BD-BAFD-4393-9692-7BA3C415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780928"/>
            <a:ext cx="3730995" cy="204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446062"/>
            <a:ext cx="45719" cy="69230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828933" y="524448"/>
            <a:ext cx="688189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Leis de </a:t>
            </a: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Proteção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de Dados </a:t>
            </a: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Pelo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Mundo</a:t>
            </a:r>
            <a:endParaRPr lang="en-US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ADAC5F-B21B-4FA1-9F41-28A4FE01FC16}"/>
              </a:ext>
            </a:extLst>
          </p:cNvPr>
          <p:cNvSpPr/>
          <p:nvPr/>
        </p:nvSpPr>
        <p:spPr>
          <a:xfrm>
            <a:off x="4548065" y="6667967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600" b="0" i="0" dirty="0">
                <a:solidFill>
                  <a:schemeClr val="tx1"/>
                </a:solidFill>
              </a:rPr>
              <a:t>https://revistapesquisa.fapesp.br/atencao-com-a-privacidade/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032BF-D8A1-43EC-BDD1-BC0CFDF90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/>
          <a:stretch/>
        </p:blipFill>
        <p:spPr bwMode="auto">
          <a:xfrm>
            <a:off x="801296" y="1481013"/>
            <a:ext cx="7562390" cy="461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6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56399" y="454831"/>
            <a:ext cx="6881893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dirty="0" err="1">
                <a:solidFill>
                  <a:srgbClr val="303030"/>
                </a:solidFill>
                <a:latin typeface="Gotham-Bold"/>
                <a:cs typeface="Gotham-Book"/>
              </a:rPr>
              <a:t>Linha</a:t>
            </a:r>
            <a:r>
              <a:rPr lang="en-US" sz="3200" i="0" dirty="0">
                <a:solidFill>
                  <a:srgbClr val="303030"/>
                </a:solidFill>
                <a:latin typeface="Gotham-Bold"/>
                <a:cs typeface="Gotham-Book"/>
              </a:rPr>
              <a:t> do Tempo</a:t>
            </a: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900" i="0" dirty="0">
              <a:solidFill>
                <a:srgbClr val="303030"/>
              </a:solidFill>
              <a:latin typeface="Gotham-Bold"/>
              <a:cs typeface="Gotham-Book"/>
            </a:endParaRP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srgbClr val="303030"/>
                </a:solidFill>
                <a:latin typeface="Gotham-Bold"/>
                <a:cs typeface="Gotham-Book"/>
              </a:rPr>
              <a:t>GDPR e LGPD</a:t>
            </a:r>
            <a:endParaRPr lang="en-US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862813" y="449695"/>
            <a:ext cx="45719" cy="88651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251520" y="1494431"/>
            <a:ext cx="8661005" cy="5030913"/>
            <a:chOff x="251520" y="1494431"/>
            <a:chExt cx="8661005" cy="5030913"/>
          </a:xfrm>
        </p:grpSpPr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FDE03DEA-21F2-435B-9FA1-B4B89D39AA9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3429000"/>
              <a:ext cx="8424936" cy="0"/>
            </a:xfrm>
            <a:prstGeom prst="lin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95B25BD7-47AB-4134-ACF0-117DD14BFBA1}"/>
                </a:ext>
              </a:extLst>
            </p:cNvPr>
            <p:cNvCxnSpPr/>
            <p:nvPr/>
          </p:nvCxnSpPr>
          <p:spPr>
            <a:xfrm>
              <a:off x="4139952" y="3031958"/>
              <a:ext cx="0" cy="81814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CE7B8422-1B77-47E8-98D5-E94EAD2E70B0}"/>
                </a:ext>
              </a:extLst>
            </p:cNvPr>
            <p:cNvCxnSpPr/>
            <p:nvPr/>
          </p:nvCxnSpPr>
          <p:spPr>
            <a:xfrm>
              <a:off x="8316416" y="3019926"/>
              <a:ext cx="0" cy="81814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D7DA10DA-1641-43D4-A885-973BB3FF4EA2}"/>
                </a:ext>
              </a:extLst>
            </p:cNvPr>
            <p:cNvCxnSpPr/>
            <p:nvPr/>
          </p:nvCxnSpPr>
          <p:spPr>
            <a:xfrm>
              <a:off x="683568" y="3019926"/>
              <a:ext cx="0" cy="81814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254C747A-D639-4DB5-8BE9-9EC977A52877}"/>
                </a:ext>
              </a:extLst>
            </p:cNvPr>
            <p:cNvCxnSpPr/>
            <p:nvPr/>
          </p:nvCxnSpPr>
          <p:spPr>
            <a:xfrm>
              <a:off x="3203848" y="3031958"/>
              <a:ext cx="0" cy="81814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2E7F2A94-848A-455F-81DF-4BE28F166D13}"/>
                </a:ext>
              </a:extLst>
            </p:cNvPr>
            <p:cNvCxnSpPr/>
            <p:nvPr/>
          </p:nvCxnSpPr>
          <p:spPr>
            <a:xfrm>
              <a:off x="5148064" y="3031958"/>
              <a:ext cx="0" cy="81814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344F876A-1D3E-4D7C-9CDE-EEE44EF328C2}"/>
                </a:ext>
              </a:extLst>
            </p:cNvPr>
            <p:cNvCxnSpPr/>
            <p:nvPr/>
          </p:nvCxnSpPr>
          <p:spPr>
            <a:xfrm>
              <a:off x="6516216" y="3019926"/>
              <a:ext cx="0" cy="81814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BD9595F-9A00-43EC-BE5D-21E9D449FC42}"/>
                </a:ext>
              </a:extLst>
            </p:cNvPr>
            <p:cNvSpPr txBox="1"/>
            <p:nvPr/>
          </p:nvSpPr>
          <p:spPr>
            <a:xfrm>
              <a:off x="5868144" y="3971706"/>
              <a:ext cx="1332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15 </a:t>
              </a:r>
              <a:r>
                <a:rPr lang="pt-BR" b="0" i="0" dirty="0" err="1">
                  <a:solidFill>
                    <a:srgbClr val="FF0000"/>
                  </a:solidFill>
                  <a:latin typeface="Calibri" panose="020F0502020204030204"/>
                </a:rPr>
                <a:t>ago</a:t>
              </a: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 2018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LGPD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4B07882-4897-471F-AFF5-DAA1B9D069D1}"/>
                </a:ext>
              </a:extLst>
            </p:cNvPr>
            <p:cNvSpPr txBox="1"/>
            <p:nvPr/>
          </p:nvSpPr>
          <p:spPr>
            <a:xfrm>
              <a:off x="4499992" y="3971705"/>
              <a:ext cx="1332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14 </a:t>
              </a:r>
              <a:r>
                <a:rPr lang="pt-BR" b="0" i="0" dirty="0" err="1">
                  <a:solidFill>
                    <a:srgbClr val="FF0000"/>
                  </a:solidFill>
                  <a:latin typeface="Calibri" panose="020F0502020204030204"/>
                </a:rPr>
                <a:t>ago</a:t>
              </a: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 2018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Sanção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CEDFB40-4E68-4F2D-9E67-703A4555C1CB}"/>
                </a:ext>
              </a:extLst>
            </p:cNvPr>
            <p:cNvSpPr txBox="1"/>
            <p:nvPr/>
          </p:nvSpPr>
          <p:spPr>
            <a:xfrm>
              <a:off x="3566215" y="4654877"/>
              <a:ext cx="12218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10 </a:t>
              </a:r>
              <a:r>
                <a:rPr lang="pt-BR" b="0" i="0" dirty="0" err="1">
                  <a:solidFill>
                    <a:srgbClr val="FF0000"/>
                  </a:solidFill>
                  <a:latin typeface="Calibri" panose="020F0502020204030204"/>
                </a:rPr>
                <a:t>jul</a:t>
              </a: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 2018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Aprovação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EA75E94D-29C3-4691-B6EC-E5B3718234DE}"/>
                </a:ext>
              </a:extLst>
            </p:cNvPr>
            <p:cNvSpPr txBox="1"/>
            <p:nvPr/>
          </p:nvSpPr>
          <p:spPr>
            <a:xfrm>
              <a:off x="2555776" y="3971704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25 </a:t>
              </a:r>
              <a:r>
                <a:rPr lang="pt-BR" b="0" i="0" dirty="0" err="1">
                  <a:solidFill>
                    <a:srgbClr val="FF0000"/>
                  </a:solidFill>
                  <a:latin typeface="Calibri" panose="020F0502020204030204"/>
                </a:rPr>
                <a:t>mai</a:t>
              </a: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 2018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GDPR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C75478B-C357-47DC-B074-772218A96A47}"/>
                </a:ext>
              </a:extLst>
            </p:cNvPr>
            <p:cNvSpPr txBox="1"/>
            <p:nvPr/>
          </p:nvSpPr>
          <p:spPr>
            <a:xfrm>
              <a:off x="251520" y="3971703"/>
              <a:ext cx="912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1995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Diretiva</a:t>
              </a:r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6691DE9-FCCA-4CBA-B4F9-DC2193592184}"/>
                </a:ext>
              </a:extLst>
            </p:cNvPr>
            <p:cNvCxnSpPr>
              <a:cxnSpLocks/>
            </p:cNvCxnSpPr>
            <p:nvPr/>
          </p:nvCxnSpPr>
          <p:spPr>
            <a:xfrm>
              <a:off x="4137817" y="5462809"/>
              <a:ext cx="2522415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C1000631-C3D5-424C-A020-AC68F815EFFF}"/>
                </a:ext>
              </a:extLst>
            </p:cNvPr>
            <p:cNvSpPr txBox="1"/>
            <p:nvPr/>
          </p:nvSpPr>
          <p:spPr>
            <a:xfrm>
              <a:off x="4797738" y="5694347"/>
              <a:ext cx="12025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sz="2400" b="0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LGPD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sz="2400" b="0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3 meses</a:t>
              </a:r>
            </a:p>
          </p:txBody>
        </p: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C2131F16-E210-4F70-BC7B-9081402CBAE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993075"/>
              <a:ext cx="2449477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D160BA2-206C-4A13-879E-E9D1569E687C}"/>
                </a:ext>
              </a:extLst>
            </p:cNvPr>
            <p:cNvSpPr txBox="1"/>
            <p:nvPr/>
          </p:nvSpPr>
          <p:spPr>
            <a:xfrm>
              <a:off x="1399690" y="2090621"/>
              <a:ext cx="1156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sz="2400" b="0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GDPR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sz="2400" b="0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23 anos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C603B92-1137-4FBD-BCCE-6711EF090F88}"/>
                </a:ext>
              </a:extLst>
            </p:cNvPr>
            <p:cNvSpPr txBox="1"/>
            <p:nvPr/>
          </p:nvSpPr>
          <p:spPr>
            <a:xfrm>
              <a:off x="7639035" y="2306778"/>
              <a:ext cx="12734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18 set 2020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pt-BR" b="0" i="0" dirty="0">
                  <a:solidFill>
                    <a:srgbClr val="FF0000"/>
                  </a:solidFill>
                  <a:latin typeface="Calibri" panose="020F0502020204030204"/>
                </a:rPr>
                <a:t>Vigência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982" y="1494431"/>
              <a:ext cx="961596" cy="72678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97A9AB68-BDEB-48E3-A2AC-28C262EB223A}"/>
              </a:ext>
            </a:extLst>
          </p:cNvPr>
          <p:cNvSpPr/>
          <p:nvPr/>
        </p:nvSpPr>
        <p:spPr>
          <a:xfrm>
            <a:off x="7794919" y="3962379"/>
            <a:ext cx="111760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0" i="0" dirty="0">
                <a:solidFill>
                  <a:srgbClr val="000000"/>
                </a:solidFill>
              </a:rPr>
              <a:t>A partir de 1º/08/2021, passarão a valer as sanções administrativas previstas na LGPD.</a:t>
            </a:r>
          </a:p>
        </p:txBody>
      </p:sp>
    </p:spTree>
    <p:extLst>
      <p:ext uri="{BB962C8B-B14F-4D97-AF65-F5344CB8AC3E}">
        <p14:creationId xmlns:p14="http://schemas.microsoft.com/office/powerpoint/2010/main" val="15082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755576" y="602222"/>
            <a:ext cx="45719" cy="54828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700808"/>
            <a:ext cx="5124450" cy="4086225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947123" y="697543"/>
            <a:ext cx="6881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303030"/>
                </a:solidFill>
                <a:latin typeface="Gotham-Bold"/>
                <a:cs typeface="Gotham-Book"/>
              </a:rPr>
              <a:t>O Que é a LGPD</a:t>
            </a:r>
            <a:endParaRPr lang="en-US" sz="2800" i="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16501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"/>
      </a:majorFont>
      <a:minorFont>
        <a:latin typeface="Square721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Square721 BT"/>
        <a:ea typeface=""/>
        <a:cs typeface=""/>
      </a:majorFont>
      <a:minorFont>
        <a:latin typeface="Square721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3399</Words>
  <Application>Microsoft Office PowerPoint</Application>
  <PresentationFormat>Papel Carta (216 x 279 mm)</PresentationFormat>
  <Paragraphs>291</Paragraphs>
  <Slides>45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19</vt:i4>
      </vt:variant>
      <vt:variant>
        <vt:lpstr>Tema</vt:lpstr>
      </vt:variant>
      <vt:variant>
        <vt:i4>6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71" baseType="lpstr">
      <vt:lpstr>-apple-system</vt:lpstr>
      <vt:lpstr>Arial</vt:lpstr>
      <vt:lpstr>Calibri</vt:lpstr>
      <vt:lpstr>Exo</vt:lpstr>
      <vt:lpstr>Gotham-Bold</vt:lpstr>
      <vt:lpstr>Gotham-Book</vt:lpstr>
      <vt:lpstr>Helvetica Neue</vt:lpstr>
      <vt:lpstr>Lato</vt:lpstr>
      <vt:lpstr>Muli</vt:lpstr>
      <vt:lpstr>Open Sans</vt:lpstr>
      <vt:lpstr>poppins</vt:lpstr>
      <vt:lpstr>PT Serif</vt:lpstr>
      <vt:lpstr>Roboto Condensed</vt:lpstr>
      <vt:lpstr>segoeui</vt:lpstr>
      <vt:lpstr>Square721 BT</vt:lpstr>
      <vt:lpstr>Tahoma</vt:lpstr>
      <vt:lpstr>Titillium Web</vt:lpstr>
      <vt:lpstr>Verdana</vt:lpstr>
      <vt:lpstr>Wingdings</vt:lpstr>
      <vt:lpstr>Personalizar design</vt:lpstr>
      <vt:lpstr>1_Personalizar design</vt:lpstr>
      <vt:lpstr>2_Personalizar design</vt:lpstr>
      <vt:lpstr>Default Design</vt:lpstr>
      <vt:lpstr>1_Default Design</vt:lpstr>
      <vt:lpstr>Office Theme</vt:lpstr>
      <vt:lpstr>Documento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FIAP - FACULDADE DE INFORMÁTICA PAULISTA</dc:title>
  <dc:creator>Gutenberg Silveira</dc:creator>
  <cp:lastModifiedBy>Marcel Massa</cp:lastModifiedBy>
  <cp:revision>528</cp:revision>
  <dcterms:created xsi:type="dcterms:W3CDTF">1999-05-02T13:25:21Z</dcterms:created>
  <dcterms:modified xsi:type="dcterms:W3CDTF">2023-11-09T02:44:06Z</dcterms:modified>
</cp:coreProperties>
</file>